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6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6B7AF-0C80-4DC3-91FE-8B37C45D3870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D766F-F653-4E0F-BEE5-B970A8C1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8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766F-F653-4E0F-BEE5-B970A8C1B3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5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213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2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3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1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9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0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8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9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5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C0736B-68AA-4B22-809E-A00A3697A77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BD12-92C7-4F37-9055-231A7850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98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756" y="3451965"/>
            <a:ext cx="9943105" cy="1157614"/>
          </a:xfrm>
        </p:spPr>
        <p:txBody>
          <a:bodyPr/>
          <a:lstStyle/>
          <a:p>
            <a:r>
              <a:rPr lang="uk-UA" b="1" dirty="0" smtClean="0"/>
              <a:t>Історія річки Ревуха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9 класу </a:t>
            </a:r>
            <a:r>
              <a:rPr lang="uk-UA" dirty="0" err="1" smtClean="0"/>
              <a:t>бабанської</a:t>
            </a:r>
            <a:r>
              <a:rPr lang="uk-UA" dirty="0" smtClean="0"/>
              <a:t> </a:t>
            </a:r>
            <a:r>
              <a:rPr lang="uk-UA" dirty="0" err="1" smtClean="0"/>
              <a:t>зош</a:t>
            </a:r>
            <a:r>
              <a:rPr lang="uk-UA" dirty="0" smtClean="0"/>
              <a:t> </a:t>
            </a:r>
          </a:p>
          <a:p>
            <a:r>
              <a:rPr lang="uk-UA" dirty="0" smtClean="0"/>
              <a:t> Гончарук Вікторія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65" y="360146"/>
            <a:ext cx="4402138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1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93" y="1605718"/>
            <a:ext cx="5386316" cy="403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29874" y="403219"/>
            <a:ext cx="3862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С</a:t>
            </a:r>
            <a:r>
              <a:rPr lang="uk-UA" sz="2400" b="1" dirty="0" smtClean="0"/>
              <a:t>елище </a:t>
            </a:r>
            <a:r>
              <a:rPr lang="uk-UA" sz="2400" b="1" dirty="0">
                <a:solidFill>
                  <a:srgbClr val="FFFF00"/>
                </a:solidFill>
              </a:rPr>
              <a:t>м</a:t>
            </a:r>
            <a:r>
              <a:rPr lang="uk-UA" sz="2400" b="1" dirty="0" smtClean="0"/>
              <a:t>іського </a:t>
            </a:r>
            <a:r>
              <a:rPr lang="uk-UA" sz="2400" b="1" dirty="0">
                <a:solidFill>
                  <a:srgbClr val="FFFF00"/>
                </a:solidFill>
              </a:rPr>
              <a:t>т</a:t>
            </a:r>
            <a:r>
              <a:rPr lang="uk-UA" sz="2400" b="1" dirty="0" smtClean="0"/>
              <a:t>ипу </a:t>
            </a:r>
            <a:r>
              <a:rPr lang="uk-UA" sz="2400" b="1" dirty="0" smtClean="0">
                <a:solidFill>
                  <a:srgbClr val="FFFF00"/>
                </a:solidFill>
              </a:rPr>
              <a:t>Бабанка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874" y="1605718"/>
            <a:ext cx="4776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СМТ Бабанка здавна славилося своєю історією. Це одне з найстаріших сіл Уманського району. Село має власну легенду створення, </a:t>
            </a:r>
            <a:r>
              <a:rPr lang="uk-UA" sz="2400" b="1" dirty="0" err="1" smtClean="0"/>
              <a:t>пов</a:t>
            </a:r>
            <a:r>
              <a:rPr lang="en-US" sz="2400" b="1" dirty="0" smtClean="0"/>
              <a:t>`</a:t>
            </a:r>
            <a:r>
              <a:rPr lang="uk-UA" sz="2400" b="1" dirty="0" err="1" smtClean="0"/>
              <a:t>язану</a:t>
            </a:r>
            <a:r>
              <a:rPr lang="uk-UA" sz="2400" b="1" dirty="0" smtClean="0"/>
              <a:t> з козаками. Через нього протікає річка </a:t>
            </a:r>
            <a:r>
              <a:rPr lang="uk-UA" sz="2400" b="1" dirty="0" smtClean="0">
                <a:solidFill>
                  <a:srgbClr val="FFFF00"/>
                </a:solidFill>
              </a:rPr>
              <a:t>Ревуха</a:t>
            </a:r>
            <a:r>
              <a:rPr lang="uk-UA" sz="2400" b="1" dirty="0" smtClean="0"/>
              <a:t>, яка теж має свою історію.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6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05" y="678763"/>
            <a:ext cx="5476875" cy="39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56346" y="5199797"/>
            <a:ext cx="765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Річка ревуха існувала з давніх давен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63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" y="1378424"/>
            <a:ext cx="5258937" cy="394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65109" y="352037"/>
            <a:ext cx="313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Історія</a:t>
            </a:r>
            <a:r>
              <a:rPr lang="uk-UA" sz="3200" dirty="0" smtClean="0"/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Ревухи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4966" y="1577905"/>
            <a:ext cx="4988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Відомо що </a:t>
            </a:r>
            <a:r>
              <a:rPr lang="uk-UA" sz="2400" dirty="0" smtClean="0">
                <a:solidFill>
                  <a:srgbClr val="FFFF00"/>
                </a:solidFill>
              </a:rPr>
              <a:t>Ревуха</a:t>
            </a:r>
            <a:r>
              <a:rPr lang="uk-UA" sz="2400" dirty="0" smtClean="0"/>
              <a:t> - притока річки </a:t>
            </a:r>
            <a:r>
              <a:rPr lang="uk-UA" sz="2400" dirty="0" smtClean="0">
                <a:solidFill>
                  <a:srgbClr val="FFFF00"/>
                </a:solidFill>
              </a:rPr>
              <a:t>Ятрані</a:t>
            </a:r>
            <a:r>
              <a:rPr lang="uk-UA" sz="2400" dirty="0" smtClean="0"/>
              <a:t>.</a:t>
            </a:r>
          </a:p>
          <a:p>
            <a:endParaRPr lang="uk-UA" sz="2400" dirty="0" smtClean="0"/>
          </a:p>
          <a:p>
            <a:r>
              <a:rPr lang="uk-UA" sz="2400" dirty="0" smtClean="0"/>
              <a:t>За легендою, назва цієї річки пішла від прізвища </a:t>
            </a:r>
            <a:r>
              <a:rPr lang="uk-UA" sz="2400" dirty="0" err="1" smtClean="0">
                <a:solidFill>
                  <a:srgbClr val="FFFF00"/>
                </a:solidFill>
              </a:rPr>
              <a:t>Ревук</a:t>
            </a:r>
            <a:r>
              <a:rPr lang="uk-UA" sz="2400" dirty="0" smtClean="0"/>
              <a:t>. Це прізвище було поширене в місцях, де протікала Ятрань.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40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09" y="300251"/>
            <a:ext cx="6496334" cy="487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14651" y="565017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З цієї річки утворене </a:t>
            </a:r>
            <a:r>
              <a:rPr lang="uk-UA" sz="2400" b="1" dirty="0" smtClean="0">
                <a:solidFill>
                  <a:srgbClr val="FFFF00"/>
                </a:solidFill>
              </a:rPr>
              <a:t>велике штучне водоймище </a:t>
            </a:r>
            <a:r>
              <a:rPr lang="uk-UA" sz="2400" b="1" dirty="0" smtClean="0"/>
              <a:t>в нашому селі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589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39" y="987757"/>
            <a:ext cx="4960961" cy="372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2198" y="4940491"/>
            <a:ext cx="10099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Ревуха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протікає в межах сіл таких, як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Танське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Доброводи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Аполянка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Бабанка та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Коржовий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8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87" y="1351129"/>
            <a:ext cx="6118745" cy="458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173333" y="586666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РОЗТАШУВАННЯ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265" y="1579236"/>
            <a:ext cx="4872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Ревуха</a:t>
            </a:r>
            <a:r>
              <a:rPr lang="uk-UA" sz="3200" dirty="0" smtClean="0"/>
              <a:t> бере початок біля села </a:t>
            </a:r>
            <a:r>
              <a:rPr lang="uk-UA" sz="3200" dirty="0" err="1" smtClean="0"/>
              <a:t>Яроварка</a:t>
            </a:r>
            <a:r>
              <a:rPr lang="uk-UA" sz="3200" dirty="0" smtClean="0"/>
              <a:t>. </a:t>
            </a:r>
          </a:p>
          <a:p>
            <a:pPr algn="ctr"/>
            <a:r>
              <a:rPr lang="uk-UA" sz="3200" dirty="0" smtClean="0"/>
              <a:t>Проходить через всі села, які </a:t>
            </a:r>
            <a:r>
              <a:rPr lang="uk-UA" sz="3200" dirty="0" err="1" smtClean="0"/>
              <a:t>позначначені</a:t>
            </a:r>
            <a:r>
              <a:rPr lang="uk-UA" sz="3200" dirty="0" smtClean="0"/>
              <a:t> на попередньому слайді. </a:t>
            </a:r>
          </a:p>
          <a:p>
            <a:pPr algn="ctr"/>
            <a:r>
              <a:rPr lang="uk-UA" sz="3200" dirty="0" smtClean="0"/>
              <a:t>Та впадає в річку </a:t>
            </a:r>
            <a:r>
              <a:rPr lang="uk-UA" sz="3200" dirty="0" smtClean="0">
                <a:solidFill>
                  <a:srgbClr val="FFFF00"/>
                </a:solidFill>
              </a:rPr>
              <a:t>Ятрань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13" b="29154"/>
          <a:stretch/>
        </p:blipFill>
        <p:spPr>
          <a:xfrm>
            <a:off x="1325434" y="1269242"/>
            <a:ext cx="4527013" cy="430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547776" y="2279618"/>
            <a:ext cx="4607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Будь якої пори року біля </a:t>
            </a:r>
            <a:r>
              <a:rPr lang="uk-UA" sz="2800" b="1" dirty="0" smtClean="0">
                <a:solidFill>
                  <a:srgbClr val="FFFF00"/>
                </a:solidFill>
              </a:rPr>
              <a:t>Ревухи</a:t>
            </a:r>
            <a:r>
              <a:rPr lang="uk-UA" sz="2800" b="1" dirty="0" smtClean="0"/>
              <a:t> ввечері можна дивитись на неперевершені заходи </a:t>
            </a:r>
            <a:r>
              <a:rPr lang="uk-UA" sz="2800" b="1" dirty="0" smtClean="0">
                <a:solidFill>
                  <a:srgbClr val="FFFF00"/>
                </a:solidFill>
              </a:rPr>
              <a:t>сонця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100" y="5169136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/>
              <a:t>Ось така прекрасна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наша</a:t>
            </a:r>
            <a:r>
              <a:rPr lang="uk-UA" b="1" dirty="0" smtClean="0"/>
              <a:t> </a:t>
            </a:r>
            <a:r>
              <a:rPr lang="uk-UA" b="1" dirty="0" smtClean="0"/>
              <a:t>річка восени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89" y="1366459"/>
            <a:ext cx="4459381" cy="334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0" y="1366459"/>
            <a:ext cx="4397375" cy="3298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</TotalTime>
  <Words>162</Words>
  <Application>Microsoft Office PowerPoint</Application>
  <PresentationFormat>Произвольный</PresentationFormat>
  <Paragraphs>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Історія річки Ревуха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Ось така прекрасна  наша річка восени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DiLLeR</dc:creator>
  <cp:lastModifiedBy>кr</cp:lastModifiedBy>
  <cp:revision>12</cp:revision>
  <dcterms:created xsi:type="dcterms:W3CDTF">2019-10-22T14:43:35Z</dcterms:created>
  <dcterms:modified xsi:type="dcterms:W3CDTF">2019-10-25T12:21:06Z</dcterms:modified>
</cp:coreProperties>
</file>