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72" r:id="rId9"/>
    <p:sldId id="273" r:id="rId10"/>
    <p:sldId id="269" r:id="rId11"/>
    <p:sldId id="270" r:id="rId12"/>
    <p:sldId id="258" r:id="rId13"/>
    <p:sldId id="257" r:id="rId14"/>
    <p:sldId id="274" r:id="rId15"/>
    <p:sldId id="268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5" autoAdjust="0"/>
    <p:restoredTop sz="86409" autoAdjust="0"/>
  </p:normalViewPr>
  <p:slideViewPr>
    <p:cSldViewPr>
      <p:cViewPr varScale="1">
        <p:scale>
          <a:sx n="42" d="100"/>
          <a:sy n="42" d="100"/>
        </p:scale>
        <p:origin x="-9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7BE-DFA8-46A9-B69F-D4FBA74CB82F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10AF51-16C4-47B9-A7E2-C5E05068A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7BE-DFA8-46A9-B69F-D4FBA74CB82F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AF51-16C4-47B9-A7E2-C5E05068A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7BE-DFA8-46A9-B69F-D4FBA74CB82F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AF51-16C4-47B9-A7E2-C5E05068A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DC37BE-DFA8-46A9-B69F-D4FBA74CB82F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610AF51-16C4-47B9-A7E2-C5E05068A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7BE-DFA8-46A9-B69F-D4FBA74CB82F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AF51-16C4-47B9-A7E2-C5E05068A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7BE-DFA8-46A9-B69F-D4FBA74CB82F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AF51-16C4-47B9-A7E2-C5E05068A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AF51-16C4-47B9-A7E2-C5E05068A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7BE-DFA8-46A9-B69F-D4FBA74CB82F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7BE-DFA8-46A9-B69F-D4FBA74CB82F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AF51-16C4-47B9-A7E2-C5E05068A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7BE-DFA8-46A9-B69F-D4FBA74CB82F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AF51-16C4-47B9-A7E2-C5E05068A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DC37BE-DFA8-46A9-B69F-D4FBA74CB82F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10AF51-16C4-47B9-A7E2-C5E05068A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37BE-DFA8-46A9-B69F-D4FBA74CB82F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10AF51-16C4-47B9-A7E2-C5E05068A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DC37BE-DFA8-46A9-B69F-D4FBA74CB82F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610AF51-16C4-47B9-A7E2-C5E05068A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Кам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янська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загальноосвітня школа І-ІІІ ступенів №2 з поглибленим вивченням окремих предметів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WordArt 1"/>
          <p:cNvSpPr>
            <a:spLocks noChangeArrowheads="1" noChangeShapeType="1" noTextEdit="1"/>
          </p:cNvSpPr>
          <p:nvPr/>
        </p:nvSpPr>
        <p:spPr bwMode="auto">
          <a:xfrm>
            <a:off x="500034" y="2428868"/>
            <a:ext cx="8215370" cy="307183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Маршрути </a:t>
            </a:r>
            <a:r>
              <a:rPr lang="ru-RU" sz="3600" b="1" kern="10" spc="0" dirty="0" err="1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долі</a:t>
            </a:r>
            <a:endParaRPr lang="ru-RU" sz="3600" b="1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1"/>
          <p:cNvSpPr>
            <a:spLocks noChangeArrowheads="1" noChangeShapeType="1" noTextEdit="1"/>
          </p:cNvSpPr>
          <p:nvPr/>
        </p:nvSpPr>
        <p:spPr bwMode="auto">
          <a:xfrm>
            <a:off x="652434" y="2295516"/>
            <a:ext cx="8215370" cy="335758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endParaRPr lang="ru-RU" sz="3600" b="1" kern="10" dirty="0" smtClean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r>
              <a:rPr lang="ru-RU" sz="3600" b="1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=</a:t>
            </a:r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=</a:t>
            </a:r>
            <a:endParaRPr lang="ru-RU" sz="3600" b="1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00174"/>
            <a:ext cx="7858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Ліга старшокласників презентує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підпроект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Патріоти на захисті Батьківщини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7458"/>
          <a:stretch>
            <a:fillRect/>
          </a:stretch>
        </p:blipFill>
        <p:spPr bwMode="auto">
          <a:xfrm>
            <a:off x="5143504" y="357166"/>
            <a:ext cx="36433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52864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Рішучий і вольовий, він </a:t>
            </a:r>
          </a:p>
          <a:p>
            <a:pPr>
              <a:spcBef>
                <a:spcPts val="0"/>
              </a:spcBef>
              <a:buNone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твердо вирішив, хоч чимось </a:t>
            </a:r>
          </a:p>
          <a:p>
            <a:pPr>
              <a:spcBef>
                <a:spcPts val="0"/>
              </a:spcBef>
              <a:buNone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допомагати захисникам. У  </a:t>
            </a:r>
          </a:p>
          <a:p>
            <a:pPr>
              <a:spcBef>
                <a:spcPts val="0"/>
              </a:spcBef>
              <a:buNone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минулому солдат Афганської </a:t>
            </a:r>
          </a:p>
          <a:p>
            <a:pPr>
              <a:spcBef>
                <a:spcPts val="0"/>
              </a:spcBef>
              <a:buNone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війни  знає,  що «кидати своїх </a:t>
            </a:r>
          </a:p>
          <a:p>
            <a:pPr>
              <a:spcBef>
                <a:spcPts val="0"/>
              </a:spcBef>
              <a:buNone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можна». Активіст розумів, </a:t>
            </a:r>
          </a:p>
          <a:p>
            <a:pPr>
              <a:spcBef>
                <a:spcPts val="0"/>
              </a:spcBef>
              <a:buNone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 тільки завдяки допомозі  </a:t>
            </a:r>
          </a:p>
          <a:p>
            <a:pPr>
              <a:spcBef>
                <a:spcPts val="0"/>
              </a:spcBef>
              <a:buNone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волонтерів, гола і боса українська армія, зможе захистити.  І вже через тиждень разом зі своїми товаришами Котом Сергієм і </a:t>
            </a:r>
            <a:r>
              <a:rPr lang="uk-UA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Туренком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Олегом  власним авто були відвезені бійцям АТО гуманітарні вантажі 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4857784" cy="1214446"/>
          </a:xfrm>
        </p:spPr>
        <p:txBody>
          <a:bodyPr>
            <a:noAutofit/>
          </a:bodyPr>
          <a:lstStyle/>
          <a:p>
            <a:pPr algn="ctr"/>
            <a: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  <a:t>     </a:t>
            </a:r>
            <a:b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  <a:t>                                                 </a:t>
            </a:r>
            <a:b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  <a:t>                                                            </a:t>
            </a:r>
            <a:b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  <a:t>                                                     </a:t>
            </a:r>
            <a:r>
              <a:rPr lang="uk-UA" sz="3800" dirty="0" smtClean="0">
                <a:solidFill>
                  <a:srgbClr val="002060"/>
                </a:solidFill>
                <a:latin typeface="Georgia" pitchFamily="18" charset="0"/>
              </a:rPr>
              <a:t>Все для  фронту!             </a:t>
            </a:r>
            <a:r>
              <a:rPr lang="uk-UA" sz="3800" dirty="0" smtClean="0">
                <a:solidFill>
                  <a:srgbClr val="C00000"/>
                </a:solidFill>
                <a:latin typeface="Georgia" pitchFamily="18" charset="0"/>
              </a:rPr>
              <a:t>			</a:t>
            </a:r>
            <a:endParaRPr lang="ru-RU" sz="38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285728"/>
            <a:ext cx="4214842" cy="6429420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Віталій Миколайович бачив,  як хлопцям тяжко і що вкрай необхідне для них  на даний час, тож намагався  з друзями-добровольцями якнайшвидше організувати збір нової гуманітарної допомоги. У перші дні війни необхідні були маскувальні сітки, бронежилети, прибори нічного бачення, предмети особистої гігієни, будівельні матеріали, продукти харчування і просто одяг.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86238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Волонтерська діяльність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флешка 2028-2019 р\Фриз В. М\get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4159279" cy="2339595"/>
          </a:xfrm>
          <a:prstGeom prst="rect">
            <a:avLst/>
          </a:prstGeom>
          <a:noFill/>
        </p:spPr>
      </p:pic>
      <p:pic>
        <p:nvPicPr>
          <p:cNvPr id="2051" name="Picture 3" descr="D:\флешка 2028-2019 р\Фриз В. М\get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00504"/>
            <a:ext cx="4248152" cy="2389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4714908" cy="62865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  <a:latin typeface="Georgia" pitchFamily="18" charset="0"/>
              </a:rPr>
              <a:t>		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На заклик волонтерів відгукнулися не тільки дорослі, а й школярі. Тільки учні нашої школи  сплели 5 маскувальних сіток, приносили консервацію,  варили вареники, в’язали носки солдатам АТО,  проводили акції: «</a:t>
            </a:r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Смаколики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захисникам», «Зігріємо воїнів АТО», благодійні ярмарки, писали теплі листи підтримки та просто готували малюнки з проханням «Повертайся живим!». Кожного разу, збираючи  </a:t>
            </a:r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гуманітарку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, Віталій Миколайович запевняв, що з такою підтримкою ми обов’язково переможемо.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Рисунок 3" descr="D:\флешка2016\Носки на АТО\PC2213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85728"/>
            <a:ext cx="4071965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патріотичне виховання\P12402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14752"/>
            <a:ext cx="4102676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7458"/>
          <a:stretch>
            <a:fillRect/>
          </a:stretch>
        </p:blipFill>
        <p:spPr bwMode="auto">
          <a:xfrm>
            <a:off x="4572000" y="357167"/>
            <a:ext cx="4216573" cy="2786082"/>
          </a:xfrm>
          <a:prstGeom prst="rect">
            <a:avLst/>
          </a:prstGeom>
          <a:ln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rcRect l="9003" t="900"/>
          <a:stretch>
            <a:fillRect/>
          </a:stretch>
        </p:blipFill>
        <p:spPr bwMode="auto">
          <a:xfrm>
            <a:off x="428596" y="357166"/>
            <a:ext cx="4000528" cy="2786082"/>
          </a:xfrm>
          <a:prstGeom prst="rect">
            <a:avLst/>
          </a:prstGeom>
          <a:ln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3357562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Більше 70 поїздок здійснив Віталій Миколайович на Схід України. Та говорить про це дуже скромно: « Ми робимо свою справу мовчки».  Кожен кінець поїздки, є початком нової. Повертаючись додому, хлопці обговорюють новий асортимент провізії. То ж наступна  поїздка  відбулася невдовзі, бо ж як Новий рік без традиційного </a:t>
            </a:r>
            <a:r>
              <a:rPr lang="uk-UA" sz="2400" b="1" dirty="0" err="1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олів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’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є та новорічних подарунків.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71480"/>
            <a:ext cx="4143404" cy="607223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Ще з перших днів війни молодші школярики через бувалого волонтера передавали свій дитячий привіт фронтовикам –  Український прапор, розписаний долоньками малечі. У відповідь захисники прислали   свій прапор із підписами та побажаннями, а для шкільного музею використані бойові трофеї: гільзи стрілецької зброї, гранатометів, уламки від градових снарядів, каски. 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F:\фото Афган 2017\DSCN0347.JPG"/>
          <p:cNvPicPr/>
          <p:nvPr/>
        </p:nvPicPr>
        <p:blipFill>
          <a:blip r:embed="rId2" cstate="print"/>
          <a:srcRect t="10005" r="3057"/>
          <a:stretch>
            <a:fillRect/>
          </a:stretch>
        </p:blipFill>
        <p:spPr bwMode="auto">
          <a:xfrm>
            <a:off x="5000628" y="3643314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543428" cy="561956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C00000"/>
                </a:solidFill>
                <a:latin typeface="Georgia" pitchFamily="18" charset="0"/>
              </a:rPr>
              <a:t>Зустрічі у школі</a:t>
            </a:r>
            <a:endParaRPr lang="ru-RU" sz="40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F:\фото Афган 2017\DSCN0364.JPG"/>
          <p:cNvPicPr/>
          <p:nvPr/>
        </p:nvPicPr>
        <p:blipFill>
          <a:blip r:embed="rId3" cstate="print"/>
          <a:srcRect t="16902"/>
          <a:stretch>
            <a:fillRect/>
          </a:stretch>
        </p:blipFill>
        <p:spPr bwMode="auto">
          <a:xfrm>
            <a:off x="5000628" y="500042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357166"/>
            <a:ext cx="8429684" cy="6143668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Волонтери, захисники та мирне населення – це нерозривний трикутник, який повинен працювати в міцному </a:t>
            </a:r>
            <a:r>
              <a:rPr lang="uk-UA" sz="3600" dirty="0" err="1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кулаці</a:t>
            </a: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взаємодопомоги, доки линуть постріли, гинуть люди і продовжується війна.</a:t>
            </a:r>
          </a:p>
          <a:p>
            <a:r>
              <a:rPr lang="uk-UA" sz="3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uk-UA" sz="3600" dirty="0" smtClean="0">
                <a:latin typeface="Georgia" pitchFamily="18" charset="0"/>
              </a:rPr>
              <a:t>Ангела-охоронця</a:t>
            </a:r>
            <a:r>
              <a:rPr lang="uk-UA" sz="3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вам, Віталію Миколайовичу, на ваших  нелегких маршрутах, якими веде  вас  доля.</a:t>
            </a:r>
            <a:endParaRPr lang="ru-RU" sz="3600" dirty="0" smtClean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проектом працювали: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2014392"/>
            <a:ext cx="72866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пошукова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патріотичного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гуртка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Патріот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Могилка Богдана Анатоліївна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учениця 10-Б класу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Муравська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Анастасія Юріївна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Косюк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Яна Миколаївна, учениці 11-Б класу,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Кам’янської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загальноосвітньої спеціалізованої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школи І-ІІІ ступенів №2,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наукови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керівник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Слободяник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Любов Анатоліївна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педагог-організатор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6"/>
          <p:cNvSpPr txBox="1">
            <a:spLocks/>
          </p:cNvSpPr>
          <p:nvPr/>
        </p:nvSpPr>
        <p:spPr>
          <a:xfrm>
            <a:off x="357158" y="357166"/>
            <a:ext cx="8429684" cy="61436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Admin\Desktop\66167452_634021883768559_7754678523691794432_n.jpg"/>
          <p:cNvPicPr>
            <a:picLocks noChangeAspect="1" noChangeArrowheads="1"/>
          </p:cNvPicPr>
          <p:nvPr/>
        </p:nvPicPr>
        <p:blipFill>
          <a:blip r:embed="rId2" cstate="print"/>
          <a:srcRect l="31994" r="31993" b="62150"/>
          <a:stretch>
            <a:fillRect/>
          </a:stretch>
        </p:blipFill>
        <p:spPr bwMode="auto">
          <a:xfrm>
            <a:off x="5572132" y="285728"/>
            <a:ext cx="3286148" cy="2447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1" name="Picture 3" descr="C:\Users\Admin\Deskt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флешка 2028-2019 р\Фриз В. М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I:\Фриз В. М\фото на конкурс.jpg"/>
          <p:cNvPicPr>
            <a:picLocks noGrp="1"/>
          </p:cNvPicPr>
          <p:nvPr>
            <p:ph idx="1"/>
          </p:nvPr>
        </p:nvPicPr>
        <p:blipFill>
          <a:blip r:embed="rId3" cstate="print"/>
          <a:srcRect l="27193" t="5405" r="25574"/>
          <a:stretch>
            <a:fillRect/>
          </a:stretch>
        </p:blipFill>
        <p:spPr bwMode="auto">
          <a:xfrm>
            <a:off x="6143636" y="2428844"/>
            <a:ext cx="300036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4876" y="2285992"/>
            <a:ext cx="4043362" cy="402432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Саме завдяки їм і їхній роботі, багато нужденних воїнів у перші роки воєнних подій на Сході, були забезпечені всім, без чого не могли обійтися в повсякденному житті.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До них відноситься і </a:t>
            </a:r>
            <a:r>
              <a:rPr lang="uk-UA" b="1" dirty="0" smtClean="0">
                <a:solidFill>
                  <a:srgbClr val="002060"/>
                </a:solidFill>
              </a:rPr>
              <a:t>Віталій Миколайович Фриз</a:t>
            </a:r>
            <a:r>
              <a:rPr lang="uk-UA" dirty="0" smtClean="0">
                <a:solidFill>
                  <a:schemeClr val="bg1"/>
                </a:solidFill>
              </a:rPr>
              <a:t>, член  Волонтерської спілки «Барикада»  </a:t>
            </a:r>
            <a:r>
              <a:rPr lang="uk-UA" dirty="0" err="1" smtClean="0">
                <a:solidFill>
                  <a:schemeClr val="bg1"/>
                </a:solidFill>
              </a:rPr>
              <a:t>Кам‘янського</a:t>
            </a:r>
            <a:r>
              <a:rPr lang="uk-UA" dirty="0" smtClean="0">
                <a:solidFill>
                  <a:schemeClr val="bg1"/>
                </a:solidFill>
              </a:rPr>
              <a:t> району, яка була створена на початку 2014 року.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7115196" cy="221457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  <a:t>Гей! Волонтере, нумо до справи,</a:t>
            </a:r>
            <a:b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твоя </a:t>
            </a:r>
            <a: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  <a:t>потрібна опіка.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  <a:t>Хай милосердя в нашій державі </a:t>
            </a:r>
            <a:b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Georgia" pitchFamily="18" charset="0"/>
              </a:rPr>
              <a:t> стане престижним навіки!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C:\Documents and Settings\Люба\Рабочий стол\11048782_1102072786472949_1190878567542914462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57166"/>
            <a:ext cx="1714512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D:\флешка 2028-2019 р\Фриз В. М\Школа\20161224_092715.jpg"/>
          <p:cNvPicPr>
            <a:picLocks noChangeAspect="1" noChangeArrowheads="1"/>
          </p:cNvPicPr>
          <p:nvPr/>
        </p:nvPicPr>
        <p:blipFill>
          <a:blip r:embed="rId3" cstate="print"/>
          <a:srcRect l="12139" t="8092"/>
          <a:stretch>
            <a:fillRect/>
          </a:stretch>
        </p:blipFill>
        <p:spPr bwMode="auto">
          <a:xfrm>
            <a:off x="285720" y="2786058"/>
            <a:ext cx="4429156" cy="347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48" y="428604"/>
            <a:ext cx="4400552" cy="566739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 з дитинства малий Віталик  серед ровесників завжди вирізнявся особливим почуттям відповідальності. Був дуже світлою і позитивною дитиною. Навчався добре, зростав допитливим хлопчиком. У 1986 році році закінчив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янську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загальноосвітню  школу №1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3757610" cy="535785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1" name="Picture 3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3500462" cy="2611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Admin\Desktop\50962b46122e6a83076ec2004a7cb5f9.jpg"/>
          <p:cNvPicPr>
            <a:picLocks noChangeAspect="1" noChangeArrowheads="1"/>
          </p:cNvPicPr>
          <p:nvPr/>
        </p:nvPicPr>
        <p:blipFill>
          <a:blip r:embed="rId3" cstate="print"/>
          <a:srcRect l="6641" b="7499"/>
          <a:stretch>
            <a:fillRect/>
          </a:stretch>
        </p:blipFill>
        <p:spPr bwMode="auto">
          <a:xfrm>
            <a:off x="428596" y="3714752"/>
            <a:ext cx="380015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:\татко\IMG_20181120_08531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5776" t="5488" r="4294" b="12721"/>
          <a:stretch>
            <a:fillRect/>
          </a:stretch>
        </p:blipFill>
        <p:spPr bwMode="auto">
          <a:xfrm>
            <a:off x="5357818" y="357166"/>
            <a:ext cx="3357586" cy="3071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000108"/>
            <a:ext cx="5000660" cy="54292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dirty="0" smtClean="0">
                <a:solidFill>
                  <a:schemeClr val="bg1"/>
                </a:solidFill>
                <a:latin typeface="Georgia" pitchFamily="18" charset="0"/>
              </a:rPr>
              <a:t>Після закінчення  школи навчався в Донецькому професійно - технічному училищі, здобував професію  автослюсаря.  У 1987 році  вступив до лав Радянської Армії, потрапив  до навчального  центру в м. Термез, який знаходиться майже на кордоні з Афганістаном. Прослуживши  там 4 місяці, </a:t>
            </a:r>
            <a:r>
              <a:rPr lang="uk-UA" sz="2200" dirty="0" err="1" smtClean="0">
                <a:solidFill>
                  <a:schemeClr val="bg1"/>
                </a:solidFill>
                <a:latin typeface="Georgia" pitchFamily="18" charset="0"/>
              </a:rPr>
              <a:t>солдата-</a:t>
            </a:r>
            <a:r>
              <a:rPr lang="uk-UA" sz="2200" dirty="0" smtClean="0">
                <a:solidFill>
                  <a:schemeClr val="bg1"/>
                </a:solidFill>
                <a:latin typeface="Georgia" pitchFamily="18" charset="0"/>
              </a:rPr>
              <a:t> Віталія перевели служити  в  столицю </a:t>
            </a:r>
            <a:r>
              <a:rPr lang="uk-UA" sz="2200" dirty="0" err="1" smtClean="0">
                <a:solidFill>
                  <a:schemeClr val="bg1"/>
                </a:solidFill>
                <a:latin typeface="Georgia" pitchFamily="18" charset="0"/>
              </a:rPr>
              <a:t>Афганістана</a:t>
            </a:r>
            <a:r>
              <a:rPr lang="uk-UA" sz="2200" dirty="0" smtClean="0">
                <a:solidFill>
                  <a:schemeClr val="bg1"/>
                </a:solidFill>
                <a:latin typeface="Georgia" pitchFamily="18" charset="0"/>
              </a:rPr>
              <a:t> – Кабул, а згодом доля закинула  в м. </a:t>
            </a:r>
            <a:r>
              <a:rPr lang="uk-UA" sz="2200" dirty="0" err="1" smtClean="0">
                <a:solidFill>
                  <a:schemeClr val="bg1"/>
                </a:solidFill>
                <a:latin typeface="Georgia" pitchFamily="18" charset="0"/>
              </a:rPr>
              <a:t>Чирікар</a:t>
            </a:r>
            <a:r>
              <a:rPr lang="uk-UA" sz="2200" dirty="0" smtClean="0">
                <a:solidFill>
                  <a:schemeClr val="bg1"/>
                </a:solidFill>
                <a:latin typeface="Georgia" pitchFamily="18" charset="0"/>
              </a:rPr>
              <a:t> (адміністративний центр провінції </a:t>
            </a:r>
            <a:r>
              <a:rPr lang="uk-UA" sz="2200" dirty="0" err="1" smtClean="0">
                <a:solidFill>
                  <a:schemeClr val="bg1"/>
                </a:solidFill>
                <a:latin typeface="Georgia" pitchFamily="18" charset="0"/>
              </a:rPr>
              <a:t>Парван</a:t>
            </a:r>
            <a:r>
              <a:rPr lang="uk-UA" sz="2200" dirty="0" smtClean="0">
                <a:solidFill>
                  <a:schemeClr val="bg1"/>
                </a:solidFill>
                <a:latin typeface="Georgia" pitchFamily="18" charset="0"/>
              </a:rPr>
              <a:t>).</a:t>
            </a:r>
            <a:endParaRPr lang="ru-RU" sz="22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ru-RU" sz="2000" dirty="0">
              <a:latin typeface="Georgia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357166"/>
            <a:ext cx="3786214" cy="571504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latin typeface="Georgia" pitchFamily="18" charset="0"/>
              </a:rPr>
              <a:t>Служба в армії</a:t>
            </a:r>
            <a:endParaRPr lang="ru-RU" sz="36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9187"/>
          <a:stretch>
            <a:fillRect/>
          </a:stretch>
        </p:blipFill>
        <p:spPr bwMode="auto">
          <a:xfrm>
            <a:off x="5357818" y="3571876"/>
            <a:ext cx="3357586" cy="29289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4643446"/>
            <a:ext cx="8408890" cy="15001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медаллю « За відвагу » 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нагрудним знаком   «Відмінник Радянської </a:t>
            </a:r>
            <a:r>
              <a:rPr lang="uk-UA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армії”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знаком  « Військова доблесть ».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91528" cy="135732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Georgia" pitchFamily="18" charset="0"/>
              </a:rPr>
              <a:t>За мужність і відвагу проявлену під час служби в  Афганістані нагороджений:          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2800" dirty="0"/>
          </a:p>
        </p:txBody>
      </p:sp>
      <p:pic>
        <p:nvPicPr>
          <p:cNvPr id="5" name="Рисунок 4" descr="IMG_20180215_20364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4546" y="1357298"/>
            <a:ext cx="4857784" cy="3245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285720" y="457200"/>
            <a:ext cx="4786346" cy="5715000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Із 2010 року заробляв  на новобудовах  м. Києва. І все нібито спокійно, злагоджено у сім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ї  Фризів. Та знову новий маршрут долі повернув на Київський Майдан, у ті буремні дні, де з товаришем був на площі Незалежності та допомагав гасити пожежу, коли горів будинок Профспілок,  далі – Революція Гідності. А дома чекала дружина Надія і дочка Маша.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7818" y="285728"/>
            <a:ext cx="3408230" cy="392909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D:\флешка 2028-2019 р\Фриз В. М\татко\IMG_20180903_091527.jpg"/>
          <p:cNvPicPr>
            <a:picLocks noChangeAspect="1" noChangeArrowheads="1"/>
          </p:cNvPicPr>
          <p:nvPr/>
        </p:nvPicPr>
        <p:blipFill>
          <a:blip r:embed="rId2" cstate="print"/>
          <a:srcRect l="3582" t="6062" r="9247" b="3006"/>
          <a:stretch>
            <a:fillRect/>
          </a:stretch>
        </p:blipFill>
        <p:spPr bwMode="auto">
          <a:xfrm>
            <a:off x="5000628" y="2714620"/>
            <a:ext cx="3754781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Desktop\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389360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85728"/>
            <a:ext cx="5357850" cy="5810272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Спостерігаючи за солдатами і зовсім юними хлопцями на фронтовій території, Віталій Миколайович зрозумів, що він,  у минулому солдат, потрібний зараз саме тут, на передовій. Тож, у 2015 році доля різко змінила його життєвий маршрут.  Віталій Фриз пішов добровольцем на військову службу в зону АТО.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214950"/>
            <a:ext cx="5214974" cy="135732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Georgia" pitchFamily="18" charset="0"/>
              </a:rPr>
              <a:t>Свою службу бригада несла в таких містах, як: Волноваха, Станиця Луганська, Щастя,  Трьохізбєнка ,   Попасна,  Дебальцево 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3835" r="1728"/>
          <a:stretch>
            <a:fillRect/>
          </a:stretch>
        </p:blipFill>
        <p:spPr bwMode="auto">
          <a:xfrm>
            <a:off x="5286380" y="285728"/>
            <a:ext cx="3586663" cy="2857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r="25018" b="3636"/>
          <a:stretch>
            <a:fillRect/>
          </a:stretch>
        </p:blipFill>
        <p:spPr bwMode="auto">
          <a:xfrm>
            <a:off x="5357818" y="3357562"/>
            <a:ext cx="3567572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57166"/>
            <a:ext cx="5286380" cy="5738834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Ось уже </a:t>
            </a: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минуло більше року, як тато повернувся з зони АТО і продовжив волонтерську діяльність. Немає такого дня,щоб він не згадав своїх товаришів, не поцікавився їхніми справами, не пригадав про їхні будні та з подарунками не відвідав </a:t>
            </a:r>
            <a:r>
              <a:rPr lang="uk-UA" sz="32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їх”</a:t>
            </a: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,- розповідає донька Маша.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Люба\Рабочий стол\11143504_1102078053139089_5984866263254437635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66"/>
            <a:ext cx="3657264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612</TotalTime>
  <Words>702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Кам’янська загальноосвітня школа І-ІІІ ступенів №2 з поглибленим вивченням окремих предметів</vt:lpstr>
      <vt:lpstr>Слайд 2</vt:lpstr>
      <vt:lpstr>Гей! Волонтере, нумо до справи,  твоя потрібна опіка. Хай милосердя в нашій державі   стане престижним навіки! </vt:lpstr>
      <vt:lpstr>Слайд 4</vt:lpstr>
      <vt:lpstr>Служба в армії</vt:lpstr>
      <vt:lpstr>За мужність і відвагу проявлену під час служби в  Афганістані нагороджений:           </vt:lpstr>
      <vt:lpstr>Слайд 7</vt:lpstr>
      <vt:lpstr>Свою службу бригада несла в таких містах, як: Волноваха, Станиця Луганська, Щастя,  Трьохізбєнка ,   Попасна,  Дебальцево </vt:lpstr>
      <vt:lpstr>Слайд 9</vt:lpstr>
      <vt:lpstr>                                                                                                                                                                                    Все для  фронту!                </vt:lpstr>
      <vt:lpstr>Волонтерська діяльність</vt:lpstr>
      <vt:lpstr>Слайд 12</vt:lpstr>
      <vt:lpstr>Слайд 13</vt:lpstr>
      <vt:lpstr>Зустрічі у школі</vt:lpstr>
      <vt:lpstr>Слайд 15</vt:lpstr>
      <vt:lpstr>Над проектом працювали:</vt:lpstr>
      <vt:lpstr>Слайд 17</vt:lpstr>
    </vt:vector>
  </TitlesOfParts>
  <Company>BLACKEDITION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BLACKEDITION</dc:creator>
  <cp:lastModifiedBy>BLACKEDITION</cp:lastModifiedBy>
  <cp:revision>37</cp:revision>
  <dcterms:created xsi:type="dcterms:W3CDTF">2019-10-12T16:45:52Z</dcterms:created>
  <dcterms:modified xsi:type="dcterms:W3CDTF">2019-11-22T07:04:11Z</dcterms:modified>
</cp:coreProperties>
</file>