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56AB-D587-49AB-87A0-386CA63D0672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E044-2A6C-431E-8ED8-30EC3446D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85728"/>
            <a:ext cx="6715140" cy="1643050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ln>
                  <a:noFill/>
                  <a:prstDash val="dash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</a:t>
            </a:r>
            <a:r>
              <a:rPr lang="ru-RU" sz="4000" b="1" dirty="0" smtClean="0">
                <a:ln>
                  <a:noFill/>
                  <a:prstDash val="dash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noFill/>
                  <a:prstDash val="dash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дитячо</a:t>
            </a:r>
            <a:r>
              <a:rPr lang="uk-UA" sz="4000" b="1" dirty="0" smtClean="0">
                <a:ln>
                  <a:noFill/>
                  <a:prstDash val="dash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 та юнацької творчості</a:t>
            </a:r>
            <a:r>
              <a:rPr lang="uk-UA" sz="6400" dirty="0" smtClean="0">
                <a:solidFill>
                  <a:schemeClr val="accent2"/>
                </a:solidFill>
              </a:rPr>
              <a:t/>
            </a:r>
            <a:br>
              <a:rPr lang="uk-UA" sz="6400" dirty="0" smtClean="0">
                <a:solidFill>
                  <a:schemeClr val="accent2"/>
                </a:solidFill>
              </a:rPr>
            </a:br>
            <a:endParaRPr lang="ru-RU" sz="6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Читати онлайн казку Василя Сухомлинського про квітку сонц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Читати онлайн казку Василя Сухомлинського про квітку сонц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3116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Інтернет-проєкт</a:t>
            </a:r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6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“Ліга</a:t>
            </a:r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6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старшокласників”</a:t>
            </a:r>
            <a: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/>
          </a:p>
        </p:txBody>
      </p:sp>
      <p:pic>
        <p:nvPicPr>
          <p:cNvPr id="10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8"/>
            <a:ext cx="2571736" cy="23343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42910" y="4357694"/>
            <a:ext cx="5286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Виконала: </a:t>
            </a:r>
            <a:r>
              <a:rPr lang="uk-UA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Сіроштан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Карина (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Зразковий художній </a:t>
            </a:r>
            <a:r>
              <a:rPr lang="uk-UA" sz="240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колектив Дитяча 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телестудія «Я+ТИ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Культорганізатор: </a:t>
            </a:r>
            <a:r>
              <a:rPr lang="uk-UA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Сінаєвська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Вікторія Володимирівна</a:t>
            </a:r>
            <a:endParaRPr lang="uk-UA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 клумби </a:t>
            </a: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Яскрава усмішка землі»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  <p:pic>
        <p:nvPicPr>
          <p:cNvPr id="46082" name="Picture 2" descr="Z:\Сінаєвська\Фото для Ліги старшокласників\Клумби на весні\IMG_20200609_204237.jpg"/>
          <p:cNvPicPr>
            <a:picLocks noChangeAspect="1" noChangeArrowheads="1"/>
          </p:cNvPicPr>
          <p:nvPr/>
        </p:nvPicPr>
        <p:blipFill>
          <a:blip r:embed="rId4" cstate="print"/>
          <a:srcRect l="4687" t="26887" r="36719"/>
          <a:stretch>
            <a:fillRect/>
          </a:stretch>
        </p:blipFill>
        <p:spPr bwMode="auto">
          <a:xfrm>
            <a:off x="4733287" y="1785927"/>
            <a:ext cx="3992482" cy="23574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6083" name="Picture 3" descr="Z:\Сінаєвська\Фото для Ліги старшокласників\Клумби на весні\IMG_20200609_204259.jpg"/>
          <p:cNvPicPr>
            <a:picLocks noChangeAspect="1" noChangeArrowheads="1"/>
          </p:cNvPicPr>
          <p:nvPr/>
        </p:nvPicPr>
        <p:blipFill>
          <a:blip r:embed="rId5" cstate="print"/>
          <a:srcRect t="11245" r="20312"/>
          <a:stretch>
            <a:fillRect/>
          </a:stretch>
        </p:blipFill>
        <p:spPr bwMode="auto">
          <a:xfrm>
            <a:off x="285720" y="4214818"/>
            <a:ext cx="4071966" cy="225536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pic>
        <p:nvPicPr>
          <p:cNvPr id="47107" name="Picture 3" descr="Z:\Сінаєвська\Фото для Ліги старшокласників\Трудова акція\IMG_20200925_160600.jpg"/>
          <p:cNvPicPr>
            <a:picLocks noChangeAspect="1" noChangeArrowheads="1"/>
          </p:cNvPicPr>
          <p:nvPr/>
        </p:nvPicPr>
        <p:blipFill>
          <a:blip r:embed="rId3" cstate="print"/>
          <a:srcRect t="29167" b="26041"/>
          <a:stretch>
            <a:fillRect/>
          </a:stretch>
        </p:blipFill>
        <p:spPr bwMode="auto">
          <a:xfrm>
            <a:off x="5929322" y="2071677"/>
            <a:ext cx="2602362" cy="240952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r>
              <a:rPr lang="uk-U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Трудова акція </a:t>
            </a:r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Посади </a:t>
            </a:r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  <p:pic>
        <p:nvPicPr>
          <p:cNvPr id="47106" name="Picture 2" descr="Z:\Сінаєвська\Фото для Ліги старшокласників\Трудова акція\IMG_20200925_160504_1.jpg"/>
          <p:cNvPicPr>
            <a:picLocks noChangeAspect="1" noChangeArrowheads="1"/>
          </p:cNvPicPr>
          <p:nvPr/>
        </p:nvPicPr>
        <p:blipFill>
          <a:blip r:embed="rId5" cstate="print"/>
          <a:srcRect b="22916"/>
          <a:stretch>
            <a:fillRect/>
          </a:stretch>
        </p:blipFill>
        <p:spPr bwMode="auto">
          <a:xfrm>
            <a:off x="642910" y="2071678"/>
            <a:ext cx="2407654" cy="39219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7108" name="Picture 4" descr="Z:\Сінаєвська\Фото для Ліги старшокласників\Трудова акція\IMG_20200925_160716_1.jpg"/>
          <p:cNvPicPr>
            <a:picLocks noChangeAspect="1" noChangeArrowheads="1"/>
          </p:cNvPicPr>
          <p:nvPr/>
        </p:nvPicPr>
        <p:blipFill>
          <a:blip r:embed="rId6" cstate="print"/>
          <a:srcRect t="31250" b="14583"/>
          <a:stretch>
            <a:fillRect/>
          </a:stretch>
        </p:blipFill>
        <p:spPr bwMode="auto">
          <a:xfrm>
            <a:off x="3357554" y="4286256"/>
            <a:ext cx="2246728" cy="257174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Пізнавально-розважальна програма </a:t>
            </a:r>
            <a:br>
              <a:rPr lang="uk-UA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«Квіткові </a:t>
            </a:r>
            <a:r>
              <a:rPr lang="uk-UA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таємниці»</a:t>
            </a:r>
            <a:endParaRPr lang="ru-RU" sz="4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Z:\Сінаєвська\Фото для Ліги старшокласників\ПРП «Квітокві таємниці»\IMG-0ab30a3d0a3fa9005c1305b13a0c81a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3714776" cy="27860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8131" name="Picture 3" descr="Z:\Сінаєвська\Фото для Ліги старшокласників\ПРП «Квітокві таємниці»\IMG-5daa9d9706c4cb5edfb24295e8e73e20-V.jpg"/>
          <p:cNvPicPr>
            <a:picLocks noChangeAspect="1" noChangeArrowheads="1"/>
          </p:cNvPicPr>
          <p:nvPr/>
        </p:nvPicPr>
        <p:blipFill>
          <a:blip r:embed="rId4"/>
          <a:srcRect l="2777" r="5556" b="42708"/>
          <a:stretch>
            <a:fillRect/>
          </a:stretch>
        </p:blipFill>
        <p:spPr bwMode="auto">
          <a:xfrm>
            <a:off x="4786314" y="3643314"/>
            <a:ext cx="3857647" cy="32146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8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</a:t>
            </a:r>
            <a:r>
              <a:rPr lang="ru-RU" sz="8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8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8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8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ᐈ Слайлик фото, фотография смайлик | скачать на Depositphotos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2285992"/>
            <a:ext cx="571500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76"/>
            <a:ext cx="9144000" cy="7286676"/>
          </a:xfrm>
          <a:prstGeom prst="rect">
            <a:avLst/>
          </a:prstGeom>
          <a:noFill/>
        </p:spPr>
      </p:pic>
      <p:pic>
        <p:nvPicPr>
          <p:cNvPr id="5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8"/>
            <a:ext cx="2571736" cy="233436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-500090"/>
            <a:ext cx="8929718" cy="5572164"/>
          </a:xfrm>
        </p:spPr>
        <p:txBody>
          <a:bodyPr>
            <a:noAutofit/>
          </a:bodyPr>
          <a:lstStyle/>
          <a:p>
            <a:r>
              <a:rPr lang="uk-UA" sz="8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Підпроєкт</a:t>
            </a:r>
            <a:r>
              <a:rPr lang="uk-UA" sz="8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800" b="1" dirty="0" err="1" smtClean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“Збережемо</a:t>
            </a:r>
            <a:r>
              <a:rPr lang="uk-UA" sz="8800" b="1" dirty="0" smtClean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природу заради </a:t>
            </a:r>
            <a:r>
              <a:rPr lang="uk-UA" sz="8800" b="1" dirty="0" err="1" smtClean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майбутнього”</a:t>
            </a:r>
            <a:endParaRPr lang="ru-RU" sz="8800" b="1" dirty="0">
              <a:ln>
                <a:noFill/>
                <a:prstDash val="dashDot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214290"/>
            <a:ext cx="9286908" cy="6215106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Акція</a:t>
            </a:r>
            <a:r>
              <a:rPr lang="ru-RU" sz="8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800" b="1" dirty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«Земля – наш дім, </a:t>
            </a:r>
            <a:r>
              <a:rPr lang="uk-UA" sz="8800" b="1" dirty="0" smtClean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8800" b="1" dirty="0" smtClean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8800" b="1" dirty="0" smtClean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</a:t>
            </a:r>
            <a:r>
              <a:rPr lang="uk-UA" sz="8800" b="1" dirty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 в нім»</a:t>
            </a:r>
            <a:r>
              <a:rPr lang="ru-RU" sz="8800" b="1" dirty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800" b="1" dirty="0">
                <a:ln>
                  <a:noFill/>
                  <a:prstDash val="dashDot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8800" b="1" dirty="0">
              <a:ln>
                <a:noFill/>
                <a:prstDash val="dashDot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686800" cy="257174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Інформаційні хвилинки «Почати з себе: що я можу </a:t>
            </a: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зробити?»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Z:\Сінаєвська\Фото для Ліги старшокласників\ПЕрегляд відеоролику\DSCN8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857364"/>
            <a:ext cx="2928958" cy="219671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6628" name="Picture 4" descr="Z:\Сінаєвська\Фото для Ліги старшокласників\ПЕрегляд відеоролику\IMG_20200923_151809_1.jpg"/>
          <p:cNvPicPr>
            <a:picLocks noChangeAspect="1" noChangeArrowheads="1"/>
          </p:cNvPicPr>
          <p:nvPr/>
        </p:nvPicPr>
        <p:blipFill>
          <a:blip r:embed="rId4" cstate="print"/>
          <a:srcRect l="2343" t="471" r="11718"/>
          <a:stretch>
            <a:fillRect/>
          </a:stretch>
        </p:blipFill>
        <p:spPr bwMode="auto">
          <a:xfrm>
            <a:off x="285720" y="3643314"/>
            <a:ext cx="5177394" cy="283747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Майстер-клас «Нове життя старим речам. Квітка з пластику»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86" name="Picture 2" descr="Z:\Сінаєвська\Фото для Ліги старшокласників\Дай речам друге життя\IMG-9ba8f07a3baefe93d52f45248dbb3f46-V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714620"/>
            <a:ext cx="3571900" cy="35719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1988" name="Picture 4" descr="Z:\Сінаєвська\Фото для Ліги старшокласників\Дай речам друге життя\IMG-1dfc4f9c25837c0df35f63f7790002f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286124" cy="321908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Заняття-екскурсія до зони активного дитячого відпочинку </a:t>
            </a: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Галактика»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4359" t="5536" r="6018" b="15917"/>
          <a:stretch>
            <a:fillRect/>
          </a:stretch>
        </p:blipFill>
        <p:spPr bwMode="auto">
          <a:xfrm>
            <a:off x="4500562" y="2214554"/>
            <a:ext cx="41800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/>
          <p:nvPr/>
        </p:nvPicPr>
        <p:blipFill>
          <a:blip r:embed="rId5"/>
          <a:srcRect t="7958" b="8285"/>
          <a:stretch>
            <a:fillRect/>
          </a:stretch>
        </p:blipFill>
        <p:spPr bwMode="auto">
          <a:xfrm>
            <a:off x="642911" y="4714884"/>
            <a:ext cx="464346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/>
          <p:nvPr/>
        </p:nvPicPr>
        <p:blipFill>
          <a:blip r:embed="rId6"/>
          <a:srcRect l="32515" t="13495" r="6162" b="11073"/>
          <a:stretch>
            <a:fillRect/>
          </a:stretch>
        </p:blipFill>
        <p:spPr bwMode="auto">
          <a:xfrm>
            <a:off x="785786" y="2214554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Акція «Посади квітку»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  <p:pic>
        <p:nvPicPr>
          <p:cNvPr id="43012" name="Picture 4" descr="Z:\Сінаєвська\Фото для Ліги старшокласників\Садимо тюльпан\DSCN8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3405212" cy="25539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013" name="Picture 5" descr="Z:\Сінаєвська\Фото для Ліги старшокласників\Садимо тюльпан\DSCN8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232652"/>
            <a:ext cx="3500462" cy="26253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3014" name="Picture 6" descr="Z:\Сінаєвська\Фото для Ліги старшокласників\Садимо тюльпан\DSCN86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9" y="1340708"/>
            <a:ext cx="3429024" cy="25717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Акція «Посади квітку»</a:t>
            </a:r>
            <a:endParaRPr lang="ru-RU" sz="5400" dirty="0"/>
          </a:p>
        </p:txBody>
      </p:sp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  <p:pic>
        <p:nvPicPr>
          <p:cNvPr id="44035" name="Picture 3" descr="Z:\Сінаєвська\Фото для Ліги старшокласників\Садимо тюльпан\DSCN86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429108"/>
            <a:ext cx="3238523" cy="24288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036" name="Picture 4" descr="Z:\Сінаєвська\Фото для Ліги старшокласників\Садимо тюльпан\DSCN8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428736"/>
            <a:ext cx="3429024" cy="257176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4037" name="Picture 5" descr="Z:\Сінаєвська\Фото для Ліги старшокласників\Садимо тюльпан\DSCN8656.JPG"/>
          <p:cNvPicPr>
            <a:picLocks noChangeAspect="1" noChangeArrowheads="1"/>
          </p:cNvPicPr>
          <p:nvPr/>
        </p:nvPicPr>
        <p:blipFill>
          <a:blip r:embed="rId6" cstate="print"/>
          <a:srcRect l="17926" r="40845" b="21008"/>
          <a:stretch>
            <a:fillRect/>
          </a:stretch>
        </p:blipFill>
        <p:spPr bwMode="auto">
          <a:xfrm>
            <a:off x="6143636" y="1428736"/>
            <a:ext cx="2143140" cy="271462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Голубой фон обои для рабочего стола, картинки, фото, 1920x1200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Оформлення клумби </a:t>
            </a:r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Ромашкове свято»</a:t>
            </a:r>
            <a:endParaRPr lang="ru-RU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7" descr="Z:\Сінаєвська\Робоча папка\Ліга старшокласників\Фото\kvitka-soncja-v.-suhomlinskij_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523639"/>
            <a:ext cx="2571736" cy="2334361"/>
          </a:xfrm>
          <a:prstGeom prst="rect">
            <a:avLst/>
          </a:prstGeom>
          <a:noFill/>
        </p:spPr>
      </p:pic>
      <p:pic>
        <p:nvPicPr>
          <p:cNvPr id="45058" name="Picture 2" descr="Z:\Сінаєвська\Фото для Ліги старшокласників\Трудова акція\IMG_20200925_161045_1.jpg"/>
          <p:cNvPicPr>
            <a:picLocks noChangeAspect="1" noChangeArrowheads="1"/>
          </p:cNvPicPr>
          <p:nvPr/>
        </p:nvPicPr>
        <p:blipFill>
          <a:blip r:embed="rId4" cstate="print"/>
          <a:srcRect l="7031" t="20283" r="12500"/>
          <a:stretch>
            <a:fillRect/>
          </a:stretch>
        </p:blipFill>
        <p:spPr bwMode="auto">
          <a:xfrm>
            <a:off x="3829487" y="1785926"/>
            <a:ext cx="5028793" cy="23574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059" name="Picture 3" descr="Z:\Сінаєвська\Фото для Ліги старшокласників\Трудова акція\IMG_20200925_161050_1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/>
          <a:stretch>
            <a:fillRect/>
          </a:stretch>
        </p:blipFill>
        <p:spPr bwMode="auto">
          <a:xfrm>
            <a:off x="428596" y="4521611"/>
            <a:ext cx="4937277" cy="23363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79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Будинок дитячої та юнацької творчості </vt:lpstr>
      <vt:lpstr>Підпроєкт “Збережемо природу заради майбутнього”</vt:lpstr>
      <vt:lpstr>Акція «Земля – наш дім,  нам жити в нім» </vt:lpstr>
      <vt:lpstr>Інформаційні хвилинки «Почати з себе: що я можу зробити?»</vt:lpstr>
      <vt:lpstr>Майстер-клас «Нове життя старим речам. Квітка з пластику»</vt:lpstr>
      <vt:lpstr>Заняття-екскурсія до зони активного дитячого відпочинку  «Галактика»</vt:lpstr>
      <vt:lpstr>Акція «Посади квітку»</vt:lpstr>
      <vt:lpstr>Акція «Посади квітку»</vt:lpstr>
      <vt:lpstr>Оформлення клумби  «Ромашкове свято»</vt:lpstr>
      <vt:lpstr>Оформлення клумби  «Яскрава усмішка землі»</vt:lpstr>
      <vt:lpstr>Трудова акція  «Посади дерево</vt:lpstr>
      <vt:lpstr>Пізнавально-розважальна програма  «Квіткові таємниці»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2020-09-29T06:54:52Z</dcterms:created>
  <dcterms:modified xsi:type="dcterms:W3CDTF">2020-09-29T14:32:18Z</dcterms:modified>
</cp:coreProperties>
</file>