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3C1AB-DA39-4454-8BB4-39252DF846EF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91B97-9C53-4ED4-AD42-200AA6FAF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BCB06-4553-4958-9A24-035B918E907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школа документи і фото\педагог організатор\пишаэмось тобою рідний краю\IMG_20190930_085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Я – </a:t>
            </a:r>
            <a:r>
              <a:rPr lang="ru-RU" dirty="0" err="1" smtClean="0">
                <a:solidFill>
                  <a:srgbClr val="FFFF00"/>
                </a:solidFill>
              </a:rPr>
              <a:t>свідомий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громадянин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України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5448" y="2852936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 smtClean="0">
                <a:solidFill>
                  <a:srgbClr val="FFFF00"/>
                </a:solidFill>
                <a:latin typeface="Monotype Corsiva" pitchFamily="66" charset="0"/>
              </a:rPr>
              <a:t>“Мої</a:t>
            </a:r>
            <a:r>
              <a:rPr lang="uk-UA" sz="3200" b="1" dirty="0" smtClean="0">
                <a:solidFill>
                  <a:srgbClr val="FFFF00"/>
                </a:solidFill>
                <a:latin typeface="Monotype Corsiva" pitchFamily="66" charset="0"/>
              </a:rPr>
              <a:t> громадські </a:t>
            </a:r>
            <a:r>
              <a:rPr lang="uk-UA" sz="3200" b="1" dirty="0" err="1" smtClean="0">
                <a:solidFill>
                  <a:srgbClr val="FFFF00"/>
                </a:solidFill>
                <a:latin typeface="Monotype Corsiva" pitchFamily="66" charset="0"/>
              </a:rPr>
              <a:t>ініціативи”</a:t>
            </a:r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Users\Таня\Desktop\56ea47_353a97270a5e46faa7335fa01a413b8d_m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066210"/>
            <a:ext cx="3059831" cy="27917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4048" y="5373216"/>
            <a:ext cx="3816424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Шкільна родина </a:t>
            </a:r>
          </a:p>
          <a:p>
            <a:r>
              <a:rPr lang="uk-UA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Колодистенського</a:t>
            </a:r>
            <a:r>
              <a:rPr lang="uk-UA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 НВК імені </a:t>
            </a:r>
          </a:p>
          <a:p>
            <a:r>
              <a:rPr lang="uk-UA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В. </a:t>
            </a:r>
            <a:r>
              <a:rPr lang="uk-UA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Доманицького</a:t>
            </a:r>
            <a:endParaRPr lang="uk-UA" dirty="0" smtClean="0">
              <a:solidFill>
                <a:srgbClr val="0070C0"/>
              </a:solidFill>
              <a:latin typeface="Georgia" pitchFamily="18" charset="0"/>
              <a:cs typeface="Times New Roman" pitchFamily="18" charset="0"/>
            </a:endParaRPr>
          </a:p>
          <a:p>
            <a:r>
              <a:rPr lang="uk-UA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Тальнівської</a:t>
            </a:r>
            <a:r>
              <a:rPr lang="uk-UA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 міської ради</a:t>
            </a:r>
          </a:p>
          <a:p>
            <a:r>
              <a:rPr lang="uk-UA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Черкаської області</a:t>
            </a:r>
            <a:endParaRPr lang="ru-RU" dirty="0">
              <a:solidFill>
                <a:srgbClr val="0070C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Таня\Desktop\добре діло\IMG_20191123_12155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572000" cy="5589241"/>
          </a:xfrm>
          <a:prstGeom prst="rect">
            <a:avLst/>
          </a:prstGeom>
          <a:noFill/>
        </p:spPr>
      </p:pic>
      <p:pic>
        <p:nvPicPr>
          <p:cNvPr id="4" name="Picture 2" descr="D:\школа документи і фото\голодомор\голодомор 2019\IMG_20191123_121057.jpg"/>
          <p:cNvPicPr>
            <a:picLocks noChangeAspect="1" noChangeArrowheads="1"/>
          </p:cNvPicPr>
          <p:nvPr/>
        </p:nvPicPr>
        <p:blipFill>
          <a:blip r:embed="rId3" cstate="print"/>
          <a:srcRect b="9494"/>
          <a:stretch>
            <a:fillRect/>
          </a:stretch>
        </p:blipFill>
        <p:spPr bwMode="auto">
          <a:xfrm>
            <a:off x="4572000" y="-1"/>
            <a:ext cx="4572000" cy="55892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5657671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історія нас горем вчить, 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Щоб не забулось незабутнє.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 там, де пам’ять не мовчить,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 щастям повниться майбутнє.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я\Desktop\добре діло\IMG_20190919_194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0"/>
            <a:ext cx="6300192" cy="3573016"/>
          </a:xfrm>
          <a:prstGeom prst="rect">
            <a:avLst/>
          </a:prstGeom>
          <a:noFill/>
        </p:spPr>
      </p:pic>
      <p:pic>
        <p:nvPicPr>
          <p:cNvPr id="7171" name="Picture 3" descr="C:\Users\Таня\Desktop\добре діло\IMG_20190919_193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3347864" cy="3356992"/>
          </a:xfrm>
          <a:prstGeom prst="rect">
            <a:avLst/>
          </a:prstGeom>
          <a:noFill/>
        </p:spPr>
      </p:pic>
      <p:pic>
        <p:nvPicPr>
          <p:cNvPr id="7172" name="Picture 4" descr="C:\Users\Таня\Desktop\добре діло\IMG_20190919_1942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483007"/>
            <a:ext cx="5796136" cy="33749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2843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50" dirty="0" smtClean="0">
                <a:latin typeface="Times New Roman" pitchFamily="18" charset="0"/>
                <a:cs typeface="Times New Roman" pitchFamily="18" charset="0"/>
              </a:rPr>
              <a:t>…Чи знаєш ти чудовий край, -</a:t>
            </a:r>
          </a:p>
          <a:p>
            <a:r>
              <a:rPr lang="uk-UA" sz="1850" dirty="0" smtClean="0">
                <a:latin typeface="Times New Roman" pitchFamily="18" charset="0"/>
                <a:cs typeface="Times New Roman" pitchFamily="18" charset="0"/>
              </a:rPr>
              <a:t>В зневазі здавна він.</a:t>
            </a:r>
          </a:p>
          <a:p>
            <a:r>
              <a:rPr lang="uk-UA" sz="1850" dirty="0" smtClean="0">
                <a:latin typeface="Times New Roman" pitchFamily="18" charset="0"/>
                <a:cs typeface="Times New Roman" pitchFamily="18" charset="0"/>
              </a:rPr>
              <a:t>Природа там створила рай,</a:t>
            </a:r>
          </a:p>
          <a:p>
            <a:r>
              <a:rPr lang="uk-UA" sz="1850" dirty="0" smtClean="0">
                <a:latin typeface="Times New Roman" pitchFamily="18" charset="0"/>
                <a:cs typeface="Times New Roman" pitchFamily="18" charset="0"/>
              </a:rPr>
              <a:t>Насіявши скарбів.</a:t>
            </a:r>
          </a:p>
          <a:p>
            <a:r>
              <a:rPr lang="uk-UA" sz="1850" dirty="0" smtClean="0">
                <a:latin typeface="Times New Roman" pitchFamily="18" charset="0"/>
                <a:cs typeface="Times New Roman" pitchFamily="18" charset="0"/>
              </a:rPr>
              <a:t>Товариші, співаймо всі</a:t>
            </a:r>
          </a:p>
          <a:p>
            <a:r>
              <a:rPr lang="uk-UA" sz="1850" dirty="0" smtClean="0">
                <a:latin typeface="Times New Roman" pitchFamily="18" charset="0"/>
                <a:cs typeface="Times New Roman" pitchFamily="18" charset="0"/>
              </a:rPr>
              <a:t>Пісень побідних, знай:</a:t>
            </a:r>
          </a:p>
          <a:p>
            <a:r>
              <a:rPr lang="uk-UA" sz="1850" dirty="0" smtClean="0">
                <a:latin typeface="Times New Roman" pitchFamily="18" charset="0"/>
                <a:cs typeface="Times New Roman" pitchFamily="18" charset="0"/>
              </a:rPr>
              <a:t>Чудовий край, брати-друзі, - </a:t>
            </a:r>
          </a:p>
          <a:p>
            <a:r>
              <a:rPr lang="uk-UA" sz="1850" dirty="0" smtClean="0">
                <a:latin typeface="Times New Roman" pitchFamily="18" charset="0"/>
                <a:cs typeface="Times New Roman" pitchFamily="18" charset="0"/>
              </a:rPr>
              <a:t>То наш коханий край.</a:t>
            </a:r>
          </a:p>
          <a:p>
            <a:r>
              <a:rPr lang="uk-UA" sz="185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18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В.М.</a:t>
            </a:r>
            <a:r>
              <a:rPr lang="uk-UA" sz="185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Доманицький</a:t>
            </a:r>
            <a:endParaRPr lang="uk-UA" sz="18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а документи і фото\9 травня 2019\IMG_20190509_101610.jpg"/>
          <p:cNvPicPr>
            <a:picLocks noChangeAspect="1" noChangeArrowheads="1"/>
          </p:cNvPicPr>
          <p:nvPr/>
        </p:nvPicPr>
        <p:blipFill>
          <a:blip r:embed="rId2" cstate="print"/>
          <a:srcRect l="2640" t="24300" r="5241"/>
          <a:stretch>
            <a:fillRect/>
          </a:stretch>
        </p:blipFill>
        <p:spPr bwMode="auto">
          <a:xfrm>
            <a:off x="0" y="2996952"/>
            <a:ext cx="6264696" cy="3861048"/>
          </a:xfrm>
          <a:prstGeom prst="rect">
            <a:avLst/>
          </a:prstGeom>
          <a:noFill/>
        </p:spPr>
      </p:pic>
      <p:pic>
        <p:nvPicPr>
          <p:cNvPr id="2051" name="Picture 3" descr="D:\школа документи і фото\9 травня 2019\IMG_20190509_102021.jpg"/>
          <p:cNvPicPr>
            <a:picLocks noChangeAspect="1" noChangeArrowheads="1"/>
          </p:cNvPicPr>
          <p:nvPr/>
        </p:nvPicPr>
        <p:blipFill>
          <a:blip r:embed="rId3" cstate="print"/>
          <a:srcRect l="587" t="13186" b="7039"/>
          <a:stretch>
            <a:fillRect/>
          </a:stretch>
        </p:blipFill>
        <p:spPr bwMode="auto">
          <a:xfrm>
            <a:off x="4572000" y="0"/>
            <a:ext cx="4572000" cy="2996952"/>
          </a:xfrm>
          <a:prstGeom prst="rect">
            <a:avLst/>
          </a:prstGeom>
          <a:noFill/>
        </p:spPr>
      </p:pic>
      <p:pic>
        <p:nvPicPr>
          <p:cNvPr id="2052" name="Picture 4" descr="D:\школа документи і фото\9 травня 2019\IMG_20190509_102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29969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44208" y="3212976"/>
            <a:ext cx="24482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 знову прийдемо до вічного вогню,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Рокам ніколи пам’яті не стерти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 тих, хто пережив страшну війну,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 тих, хто залишивсь в обіймах смерті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школа документи і фото\новий рік в клубі 2020\IMG_20191229_204238.jpg"/>
          <p:cNvPicPr>
            <a:picLocks noChangeAspect="1" noChangeArrowheads="1"/>
          </p:cNvPicPr>
          <p:nvPr/>
        </p:nvPicPr>
        <p:blipFill>
          <a:blip r:embed="rId2" cstate="print"/>
          <a:srcRect t="10335" r="2235" b="10042"/>
          <a:stretch>
            <a:fillRect/>
          </a:stretch>
        </p:blipFill>
        <p:spPr bwMode="auto">
          <a:xfrm>
            <a:off x="0" y="0"/>
            <a:ext cx="6012160" cy="3672408"/>
          </a:xfrm>
          <a:prstGeom prst="rect">
            <a:avLst/>
          </a:prstGeom>
          <a:noFill/>
        </p:spPr>
      </p:pic>
      <p:pic>
        <p:nvPicPr>
          <p:cNvPr id="4099" name="Picture 3" descr="D:\фото\Івана Купала 2019\IMG_20190707_210530.jpg"/>
          <p:cNvPicPr>
            <a:picLocks noChangeAspect="1" noChangeArrowheads="1"/>
          </p:cNvPicPr>
          <p:nvPr/>
        </p:nvPicPr>
        <p:blipFill>
          <a:blip r:embed="rId3" cstate="print"/>
          <a:srcRect l="13173" t="6302" r="6980" b="26829"/>
          <a:stretch>
            <a:fillRect/>
          </a:stretch>
        </p:blipFill>
        <p:spPr bwMode="auto">
          <a:xfrm>
            <a:off x="3455368" y="3501008"/>
            <a:ext cx="5688632" cy="33569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28184" y="548680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Monotype Corsiva" pitchFamily="66" charset="0"/>
              </a:rPr>
              <a:t>Участь у культурних заходах села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18679"/>
            <a:ext cx="334786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9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Є багато країн на землі,</a:t>
            </a:r>
          </a:p>
          <a:p>
            <a:pPr algn="ctr"/>
            <a:r>
              <a:rPr lang="uk-UA" sz="19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В них </a:t>
            </a:r>
            <a:r>
              <a:rPr lang="uk-UA" sz="19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озера</a:t>
            </a:r>
            <a:r>
              <a:rPr lang="uk-UA" sz="19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, річки і долини…</a:t>
            </a:r>
          </a:p>
          <a:p>
            <a:pPr algn="ctr"/>
            <a:r>
              <a:rPr lang="uk-UA" sz="19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Є країни великі й малі,</a:t>
            </a:r>
          </a:p>
          <a:p>
            <a:pPr algn="ctr"/>
            <a:r>
              <a:rPr lang="uk-UA" sz="19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Та найкраща завжди – Батьківщина!</a:t>
            </a:r>
          </a:p>
          <a:p>
            <a:pPr algn="ctr"/>
            <a:r>
              <a:rPr lang="uk-UA" sz="19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Є багато квіток запашних,</a:t>
            </a:r>
          </a:p>
          <a:p>
            <a:pPr algn="ctr"/>
            <a:r>
              <a:rPr lang="uk-UA" sz="19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Кожна квітка красу свою має.</a:t>
            </a:r>
          </a:p>
          <a:p>
            <a:pPr algn="ctr"/>
            <a:r>
              <a:rPr lang="uk-UA" sz="19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Та гарніші завжди поміж них</a:t>
            </a:r>
          </a:p>
          <a:p>
            <a:pPr algn="ctr"/>
            <a:r>
              <a:rPr lang="uk-UA" sz="19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Ті, що квітнуть у Рідному Краю.</a:t>
            </a:r>
            <a:endParaRPr lang="ru-RU" sz="19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1472" y="214290"/>
            <a:ext cx="8153400" cy="34290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uk-UA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6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Kokila" pitchFamily="34" charset="0"/>
              </a:rPr>
              <a:t>Дякуємо за увагу!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Kokil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4857760"/>
            <a:ext cx="3357586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 повагою,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шкільна родина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Колодистенського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НВК ім. В.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Доманицького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Таня\Desktop\owQkWM3ARR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683858"/>
            <a:ext cx="3357586" cy="317414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uiExpand="1" build="p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8639</TotalTime>
  <Words>188</Words>
  <Application>Microsoft Office PowerPoint</Application>
  <PresentationFormat>Экран (4:3)</PresentationFormat>
  <Paragraphs>38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Я – свідомий громадянин України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– свідомий громадянин України</dc:title>
  <dc:creator>Таня</dc:creator>
  <cp:lastModifiedBy>Таня</cp:lastModifiedBy>
  <cp:revision>30</cp:revision>
  <dcterms:created xsi:type="dcterms:W3CDTF">2020-03-18T08:14:20Z</dcterms:created>
  <dcterms:modified xsi:type="dcterms:W3CDTF">2021-03-19T11:12:55Z</dcterms:modified>
</cp:coreProperties>
</file>