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D256FB-7C32-4F40-B860-BB7CB1E2C0C9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47F529-97A4-43D7-9BE4-2D8D74250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1222375"/>
          </a:xfrm>
        </p:spPr>
        <p:txBody>
          <a:bodyPr/>
          <a:lstStyle/>
          <a:p>
            <a:pPr algn="ctr"/>
            <a:r>
              <a:rPr lang="uk-UA" dirty="0" smtClean="0"/>
              <a:t>«Рух – це здорово!»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429264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u="sng" dirty="0" err="1" smtClean="0"/>
              <a:t>Глибочківський</a:t>
            </a:r>
            <a:r>
              <a:rPr lang="uk-UA" u="sng" dirty="0" smtClean="0"/>
              <a:t> навчально - виховний комплекс «заклад дошкільної освіти </a:t>
            </a:r>
            <a:r>
              <a:rPr lang="uk-UA" u="sng" dirty="0" err="1" smtClean="0"/>
              <a:t>–загальноосвітня</a:t>
            </a:r>
            <a:r>
              <a:rPr lang="uk-UA" u="sng" dirty="0" smtClean="0"/>
              <a:t> школа І-ІІ ступенів»                                                                       </a:t>
            </a:r>
            <a:r>
              <a:rPr lang="uk-UA" u="sng" dirty="0" err="1" smtClean="0"/>
              <a:t>Тальнівської</a:t>
            </a:r>
            <a:r>
              <a:rPr lang="uk-UA" u="sng" dirty="0" smtClean="0"/>
              <a:t> міської ради Черкаської області</a:t>
            </a:r>
            <a:endParaRPr lang="ru-RU" dirty="0"/>
          </a:p>
        </p:txBody>
      </p:sp>
      <p:pic>
        <p:nvPicPr>
          <p:cNvPr id="28674" name="Picture 2" descr="Рух – це здорово! | movkfvs.c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21753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7075" y="0"/>
            <a:ext cx="5148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7075" y="0"/>
            <a:ext cx="5148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7075" y="0"/>
            <a:ext cx="5148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97075" y="0"/>
            <a:ext cx="5148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8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57818" y="1071546"/>
            <a:ext cx="34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Рухливі ігри </a:t>
            </a:r>
            <a:r>
              <a:rPr lang="uk-UA" dirty="0" smtClean="0"/>
              <a:t> «</a:t>
            </a:r>
            <a:r>
              <a:rPr lang="uk-UA" dirty="0"/>
              <a:t>Найкращі друзі</a:t>
            </a:r>
            <a:r>
              <a:rPr lang="uk-UA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3_09-37-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00298" y="6000768"/>
            <a:ext cx="390517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Заняття-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розвага «В коло кличе гра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3_09-37-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00562" y="6286520"/>
            <a:ext cx="455733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Розвага «Подорож до Країни Дитинства»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1_16-24-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1571612"/>
            <a:ext cx="3028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/>
              <a:t>Весела естафета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1_16-24-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229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46073" y="2357430"/>
            <a:ext cx="378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/>
              <a:t>Руханка</a:t>
            </a:r>
            <a:r>
              <a:rPr lang="uk-UA" sz="2800" dirty="0" smtClean="0"/>
              <a:t> «Сороканіжка»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1_16-24-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8900" y="0"/>
            <a:ext cx="8964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5214950"/>
            <a:ext cx="389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/>
              <a:t>Руханка</a:t>
            </a:r>
            <a:r>
              <a:rPr lang="uk-UA" sz="2800" dirty="0" smtClean="0"/>
              <a:t> </a:t>
            </a:r>
            <a:r>
              <a:rPr lang="uk-UA" sz="2800" dirty="0"/>
              <a:t>«Дракон»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1_16-24-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29091" y="1428736"/>
            <a:ext cx="4114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Рухливі ігри </a:t>
            </a:r>
            <a:r>
              <a:rPr lang="uk-UA" sz="2800" dirty="0" smtClean="0"/>
              <a:t> </a:t>
            </a:r>
            <a:r>
              <a:rPr lang="uk-UA" sz="2800" dirty="0"/>
              <a:t>«Дві кульки»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8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57818" y="1428736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Рухливі ігри </a:t>
            </a:r>
            <a:r>
              <a:rPr lang="uk-UA" sz="2800" dirty="0" smtClean="0"/>
              <a:t>«</a:t>
            </a:r>
            <a:r>
              <a:rPr lang="uk-UA" sz="2800" dirty="0"/>
              <a:t>Останній герой</a:t>
            </a:r>
            <a:r>
              <a:rPr lang="uk-UA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8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1142984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Рухливі ігри </a:t>
            </a:r>
            <a:r>
              <a:rPr lang="uk-UA" sz="2400" dirty="0" smtClean="0"/>
              <a:t> «</a:t>
            </a:r>
            <a:r>
              <a:rPr lang="uk-UA" sz="2400" dirty="0"/>
              <a:t>Рибалки</a:t>
            </a:r>
            <a:r>
              <a:rPr lang="uk-UA" sz="2400" dirty="0" smtClean="0"/>
              <a:t>»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8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1000108"/>
            <a:ext cx="2357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Рухливі ігри </a:t>
            </a:r>
            <a:r>
              <a:rPr lang="uk-UA" dirty="0" err="1" smtClean="0"/>
              <a:t>Крабик</a:t>
            </a:r>
            <a:r>
              <a:rPr lang="uk-UA" dirty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_viber_2021-06-02_11-52-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5148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77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«Рух – це здорово!»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Admin</cp:lastModifiedBy>
  <cp:revision>2</cp:revision>
  <dcterms:created xsi:type="dcterms:W3CDTF">2021-06-03T11:51:44Z</dcterms:created>
  <dcterms:modified xsi:type="dcterms:W3CDTF">2021-06-03T12:15:17Z</dcterms:modified>
</cp:coreProperties>
</file>