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8" r:id="rId8"/>
    <p:sldId id="261" r:id="rId9"/>
    <p:sldId id="262" r:id="rId10"/>
    <p:sldId id="264" r:id="rId11"/>
    <p:sldId id="265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15304" cy="12144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Інтернет – </a:t>
            </a:r>
            <a:r>
              <a:rPr lang="uk-UA" b="1" dirty="0" err="1" smtClean="0">
                <a:solidFill>
                  <a:srgbClr val="C00000"/>
                </a:solidFill>
              </a:rPr>
              <a:t>проєкт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ліги старшокласників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572428" cy="1857388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комунального закладу </a:t>
            </a:r>
            <a:r>
              <a:rPr lang="uk-UA" b="1" dirty="0" err="1" smtClean="0">
                <a:solidFill>
                  <a:srgbClr val="00B050"/>
                </a:solidFill>
              </a:rPr>
              <a:t>“Лящівська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гімназія”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err="1" smtClean="0">
                <a:solidFill>
                  <a:srgbClr val="00B050"/>
                </a:solidFill>
              </a:rPr>
              <a:t>Іркліївської</a:t>
            </a:r>
            <a:r>
              <a:rPr lang="uk-UA" b="1" dirty="0" smtClean="0">
                <a:solidFill>
                  <a:srgbClr val="00B050"/>
                </a:solidFill>
              </a:rPr>
              <a:t> сільської ради 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Черкаської області </a:t>
            </a:r>
          </a:p>
          <a:p>
            <a:endParaRPr lang="uk-UA" dirty="0"/>
          </a:p>
        </p:txBody>
      </p:sp>
      <p:pic>
        <p:nvPicPr>
          <p:cNvPr id="1026" name="Picture 2" descr="D:\!system files\Desktop\фото\фото на стенд\зображення_viber_2021-10-04_17-55-23-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14752"/>
            <a:ext cx="414340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08781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4356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фестиваль національного чемпіонату з фольклору 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“Євро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фольк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Україна 2021” –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“Таланти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21” . Одеса.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!system files\Desktop\криниця\зображення_viber_2021-10-27_20-00-58-986.jpg"/>
          <p:cNvPicPr>
            <a:picLocks noChangeAspect="1" noChangeArrowheads="1"/>
          </p:cNvPicPr>
          <p:nvPr/>
        </p:nvPicPr>
        <p:blipFill>
          <a:blip r:embed="rId3"/>
          <a:srcRect t="11906" b="17198"/>
          <a:stretch>
            <a:fillRect/>
          </a:stretch>
        </p:blipFill>
        <p:spPr bwMode="auto">
          <a:xfrm>
            <a:off x="2285984" y="2857496"/>
            <a:ext cx="5976000" cy="3177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435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Культурно – мистецький центр Дарницького району. Київ. 2021.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!system files\Desktop\криниця\зображення_viber_2021-10-27_20-19-26-884.jpg"/>
          <p:cNvPicPr>
            <a:picLocks noChangeAspect="1" noChangeArrowheads="1"/>
          </p:cNvPicPr>
          <p:nvPr/>
        </p:nvPicPr>
        <p:blipFill>
          <a:blip r:embed="rId3"/>
          <a:srcRect t="17484" r="2966" b="11416"/>
          <a:stretch>
            <a:fillRect/>
          </a:stretch>
        </p:blipFill>
        <p:spPr bwMode="auto">
          <a:xfrm>
            <a:off x="2143108" y="2143116"/>
            <a:ext cx="5976000" cy="3284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435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Святковий концерт до 30 – річчя Незалежності України.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Іркліїв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 2021.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D:\!system files\Desktop\криниця\зображення_viber_2021-10-27_19-14-22-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5652000" cy="4228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435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Всеукраїнський фестиваль народної творчості в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Сорочинцях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2021.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!system files\Desktop\криниця\зображення_viber_2021-10-27_19-14-22-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5580000" cy="4174533"/>
          </a:xfrm>
          <a:prstGeom prst="rect">
            <a:avLst/>
          </a:prstGeom>
          <a:noFill/>
        </p:spPr>
      </p:pic>
      <p:pic>
        <p:nvPicPr>
          <p:cNvPr id="2050" name="Picture 2" descr="D:\!system files\Desktop\криниця\зображення_viber_2021-10-25_22-59-18-153.jpg"/>
          <p:cNvPicPr>
            <a:picLocks noChangeAspect="1" noChangeArrowheads="1"/>
          </p:cNvPicPr>
          <p:nvPr/>
        </p:nvPicPr>
        <p:blipFill>
          <a:blip r:embed="rId4" cstate="print"/>
          <a:srcRect r="7273"/>
          <a:stretch>
            <a:fillRect/>
          </a:stretch>
        </p:blipFill>
        <p:spPr bwMode="auto">
          <a:xfrm>
            <a:off x="500034" y="3286124"/>
            <a:ext cx="2160000" cy="3105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214422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лящівську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“Криницю”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запрошують виступати не лише в міста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країни, а й за кордон, бо багаторічна праця дала свої результати.</a:t>
            </a:r>
          </a:p>
          <a:p>
            <a:pPr algn="just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Хочеться, щоб не перервалася пісенна ниточка, зіткана нашими матусями…</a:t>
            </a:r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71480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Пишаємось тобою, 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рідний краю!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000636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Керівник </a:t>
            </a:r>
            <a:r>
              <a:rPr lang="uk-UA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Білецька</a:t>
            </a:r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Неля Василівна, вчитель української літератури </a:t>
            </a:r>
          </a:p>
          <a:p>
            <a:pPr algn="ctr"/>
            <a:endParaRPr lang="uk-UA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!system files\Desktop\криниця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85992"/>
            <a:ext cx="2643206" cy="27146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2143116"/>
            <a:ext cx="50006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 голубим шатром небес</a:t>
            </a:r>
          </a:p>
          <a:p>
            <a:pPr algn="ctr"/>
            <a:r>
              <a:rPr lang="uk-UA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Стоїть </a:t>
            </a:r>
            <a:r>
              <a:rPr lang="uk-UA" sz="2400" b="1" i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прадавняя</a:t>
            </a:r>
            <a:r>
              <a:rPr lang="uk-UA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Лящівка</a:t>
            </a:r>
            <a:r>
              <a:rPr lang="uk-UA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Краса її не знає меж,</a:t>
            </a:r>
          </a:p>
          <a:p>
            <a:pPr algn="ctr"/>
            <a:r>
              <a:rPr lang="uk-UA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Село моє – моя домівка</a:t>
            </a:r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500174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1995 рік організований фольклорний колектив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“Криниця”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який складався з 12 осіб. </a:t>
            </a:r>
          </a:p>
          <a:p>
            <a:pPr algn="just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 учасниці колективу  - це сільські жіночки з нелегкою долею. Головне в   їхньому житті, те що вони всім серцем і душею любили українську народну пісню. 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2250" y="764336"/>
            <a:ext cx="7588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Фольклорний колектив </a:t>
            </a:r>
            <a:r>
              <a:rPr lang="uk-UA" sz="32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“Криниця”</a:t>
            </a:r>
            <a:endParaRPr lang="uk-UA" sz="32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 descr="D:\!system files\Desktop\криниця\зображення_viber_2021-10-26_21-09-39-873.jpg"/>
          <p:cNvPicPr>
            <a:picLocks noChangeAspect="1" noChangeArrowheads="1"/>
          </p:cNvPicPr>
          <p:nvPr/>
        </p:nvPicPr>
        <p:blipFill>
          <a:blip r:embed="rId3" cstate="print"/>
          <a:srcRect t="12533" r="15402"/>
          <a:stretch>
            <a:fillRect/>
          </a:stretch>
        </p:blipFill>
        <p:spPr bwMode="auto">
          <a:xfrm>
            <a:off x="3071802" y="3214686"/>
            <a:ext cx="4857785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714356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Солісткою колективу була 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Ірклієнко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Галина Михайлівна – справжня берегиня української старовинної пісні.  Хоча її немає зараз серед живих, пісні її линуть й до цього часу.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!system files\Desktop\криниця\зображення_viber_2021-10-26_21-18-32-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00240"/>
            <a:ext cx="3178124" cy="442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643182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“Голос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було вручено колоритній солістці, яка голосом і гумором підкоряла глядачів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714356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1996 році колектив їздив в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Пирогово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показав українське весілля. Виступ було відмічено. І почалися поїздки по всій Черкащині – Чигирин, Канів, Умань, Черкаси.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!system files\Desktop\криниця\зображення_viber_2021-10-26_21-09-41-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85992"/>
            <a:ext cx="4932000" cy="369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285992"/>
            <a:ext cx="74295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 січня 2003 року у Києві в Національному Палаці </a:t>
            </a:r>
            <a:r>
              <a:rPr lang="uk-UA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“Україна”</a:t>
            </a:r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участь у творчому звіті Черкащини  ансамблю </a:t>
            </a:r>
            <a:r>
              <a:rPr lang="uk-UA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“Криниця”</a:t>
            </a:r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присвоєно звання народного. </a:t>
            </a: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2006 році в </a:t>
            </a:r>
            <a:r>
              <a:rPr lang="uk-UA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Сорочинцях</a:t>
            </a:r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колектив нагороджений грамотою за І місце серед фольклорних колективів України.</a:t>
            </a: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2007 році – ІІІ місце за участь у Національному Сорочинському ярмарку.</a:t>
            </a:r>
          </a:p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642918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Народний 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фольклорно – автентичний колектив </a:t>
            </a:r>
            <a:r>
              <a:rPr lang="uk-UA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“Криниця”</a:t>
            </a:r>
            <a:endParaRPr lang="uk-UA" sz="32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642918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2003 року </a:t>
            </a:r>
            <a:r>
              <a:rPr lang="uk-UA" sz="2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Лящівська</a:t>
            </a:r>
            <a:r>
              <a:rPr lang="uk-UA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“Криниця”</a:t>
            </a:r>
            <a:r>
              <a:rPr lang="uk-UA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є постійними учасниками Всеукраїнського фестивалю </a:t>
            </a:r>
            <a:r>
              <a:rPr lang="uk-UA" sz="2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“Сорочинський</a:t>
            </a:r>
            <a:r>
              <a:rPr lang="uk-UA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ярмарок”</a:t>
            </a:r>
            <a:endParaRPr lang="uk-UA" sz="28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D:\!system files\Desktop\криниця\зображення_viber_2021-10-26_21-09-39-476.jpg"/>
          <p:cNvPicPr>
            <a:picLocks noChangeAspect="1" noChangeArrowheads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 bwMode="auto">
          <a:xfrm>
            <a:off x="2500298" y="2571744"/>
            <a:ext cx="4786346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714356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жовтня 2007 року в Українському домі в Києві  урочистості з нагоди відзначення ювілею – 20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–річчя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“Надвечір’я”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куди був запрошений фольклорно – етнографічний ансамбль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“Криниця”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!system files\Desktop\криниця\зображення_viber_2021-10-27_08-49-09-502.jpg"/>
          <p:cNvPicPr>
            <a:picLocks noChangeAspect="1" noChangeArrowheads="1"/>
          </p:cNvPicPr>
          <p:nvPr/>
        </p:nvPicPr>
        <p:blipFill>
          <a:blip r:embed="rId3"/>
          <a:srcRect l="14275" t="10349" r="25765"/>
          <a:stretch>
            <a:fillRect/>
          </a:stretch>
        </p:blipFill>
        <p:spPr bwMode="auto">
          <a:xfrm rot="5400000">
            <a:off x="1838073" y="1590895"/>
            <a:ext cx="2916000" cy="5020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2214554"/>
            <a:ext cx="2643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Учасниці ансамблю:</a:t>
            </a: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Надія Колесник</a:t>
            </a: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Антоніна Сушко</a:t>
            </a: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Катерина </a:t>
            </a:r>
            <a:r>
              <a:rPr lang="uk-UA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Петраш</a:t>
            </a:r>
            <a:endParaRPr lang="uk-UA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Ганна </a:t>
            </a:r>
            <a:r>
              <a:rPr lang="uk-UA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Ірклієнко</a:t>
            </a:r>
            <a:endParaRPr lang="uk-UA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Ольга Козуля</a:t>
            </a: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Єва Купчин</a:t>
            </a:r>
          </a:p>
          <a:p>
            <a:pPr algn="just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Ганна </a:t>
            </a:r>
            <a:r>
              <a:rPr lang="uk-UA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Керей</a:t>
            </a:r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3116"/>
            <a:ext cx="29289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Оновлений склад колективу</a:t>
            </a:r>
          </a:p>
          <a:p>
            <a:pPr algn="just"/>
            <a:r>
              <a:rPr lang="uk-UA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Шендрик</a:t>
            </a:r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Любов</a:t>
            </a:r>
          </a:p>
          <a:p>
            <a:pPr algn="just"/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Кругла Антоніна – керівник</a:t>
            </a:r>
          </a:p>
          <a:p>
            <a:pPr algn="just"/>
            <a:r>
              <a:rPr lang="uk-UA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Рябовол</a:t>
            </a:r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Надія</a:t>
            </a:r>
          </a:p>
          <a:p>
            <a:pPr algn="just"/>
            <a:r>
              <a:rPr lang="uk-UA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Петраш</a:t>
            </a:r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Катерина</a:t>
            </a:r>
          </a:p>
          <a:p>
            <a:pPr algn="just"/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Купчин Єва</a:t>
            </a:r>
          </a:p>
          <a:p>
            <a:pPr algn="just"/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Крючка Надія</a:t>
            </a:r>
          </a:p>
          <a:p>
            <a:pPr algn="just"/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Крючка Катерина</a:t>
            </a:r>
          </a:p>
          <a:p>
            <a:pPr algn="just"/>
            <a:r>
              <a:rPr lang="uk-UA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Дишкант</a:t>
            </a:r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Марія </a:t>
            </a:r>
          </a:p>
          <a:p>
            <a:pPr algn="just"/>
            <a:r>
              <a:rPr lang="uk-UA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Ірклієнко</a:t>
            </a:r>
            <a:r>
              <a:rPr lang="uk-UA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Валентина </a:t>
            </a:r>
          </a:p>
          <a:p>
            <a:pPr algn="just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!system files\Desktop\криниця\зображення_viber_2021-10-27_19-55-04-257.jpg"/>
          <p:cNvPicPr>
            <a:picLocks noChangeAspect="1" noChangeArrowheads="1"/>
          </p:cNvPicPr>
          <p:nvPr/>
        </p:nvPicPr>
        <p:blipFill>
          <a:blip r:embed="rId3"/>
          <a:srcRect l="5937" t="18027" r="13437" b="25888"/>
          <a:stretch>
            <a:fillRect/>
          </a:stretch>
        </p:blipFill>
        <p:spPr bwMode="auto">
          <a:xfrm>
            <a:off x="3428992" y="2500306"/>
            <a:ext cx="5147438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52500" y="866756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 Національний Чемпіонат із фольклору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“Таланти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21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століття”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Вінниця.2019 р.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3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431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Інтернет – проєкт ліги старшокласників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2015-04-30T17:09:09Z</dcterms:created>
  <dcterms:modified xsi:type="dcterms:W3CDTF">2021-10-27T17:50:37Z</dcterms:modified>
</cp:coreProperties>
</file>