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>
        <p:scale>
          <a:sx n="75" d="100"/>
          <a:sy n="75" d="100"/>
        </p:scale>
        <p:origin x="-121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A996754-03B0-4761-9699-31A08615E50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1A95E85-325C-4EA5-9108-73A98A67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96754-03B0-4761-9699-31A08615E50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5E85-325C-4EA5-9108-73A98A67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96754-03B0-4761-9699-31A08615E50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5E85-325C-4EA5-9108-73A98A67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A996754-03B0-4761-9699-31A08615E50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5E85-325C-4EA5-9108-73A98A67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A996754-03B0-4761-9699-31A08615E50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1A95E85-325C-4EA5-9108-73A98A6727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996754-03B0-4761-9699-31A08615E50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A95E85-325C-4EA5-9108-73A98A67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A996754-03B0-4761-9699-31A08615E50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1A95E85-325C-4EA5-9108-73A98A67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96754-03B0-4761-9699-31A08615E50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95E85-325C-4EA5-9108-73A98A67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996754-03B0-4761-9699-31A08615E50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1A95E85-325C-4EA5-9108-73A98A67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A996754-03B0-4761-9699-31A08615E50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1A95E85-325C-4EA5-9108-73A98A67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A996754-03B0-4761-9699-31A08615E50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1A95E85-325C-4EA5-9108-73A98A67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A996754-03B0-4761-9699-31A08615E50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1A95E85-325C-4EA5-9108-73A98A672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CORSAIR\фото\IMG_20141024_094931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786" y="2357430"/>
            <a:ext cx="7772400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Сторінки історії мого села </a:t>
            </a:r>
            <a:r>
              <a:rPr lang="uk-UA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Петраківки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5072074"/>
            <a:ext cx="9144000" cy="1785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Підготували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роект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 члени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гуртка 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“Я-патріот”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Петраківського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ЗЗСО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Керівник 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підпроекта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 Ольга Леонідівна Майборода</a:t>
            </a: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вчитель історії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проект\IMG_20211021_152740.jpg"/>
          <p:cNvPicPr>
            <a:picLocks noChangeAspect="1" noChangeArrowheads="1"/>
          </p:cNvPicPr>
          <p:nvPr/>
        </p:nvPicPr>
        <p:blipFill>
          <a:blip r:embed="rId2" cstate="print"/>
          <a:srcRect t="6667"/>
          <a:stretch>
            <a:fillRect/>
          </a:stretch>
        </p:blipFill>
        <p:spPr bwMode="auto">
          <a:xfrm rot="5400000">
            <a:off x="928662" y="-214338"/>
            <a:ext cx="2643206" cy="3643338"/>
          </a:xfrm>
          <a:prstGeom prst="rect">
            <a:avLst/>
          </a:prstGeom>
          <a:noFill/>
        </p:spPr>
      </p:pic>
      <p:pic>
        <p:nvPicPr>
          <p:cNvPr id="6147" name="Picture 3" descr="C:\Users\Ольга\Desktop\проект\IMG_20211007_175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3929090" cy="2643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4572008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Будинок культури – це центр дозвілля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петраківчан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3286124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1977р.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8" y="3357562"/>
            <a:ext cx="147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2021р.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проект\IMG_20211021_152640.jpg"/>
          <p:cNvPicPr>
            <a:picLocks noChangeAspect="1" noChangeArrowheads="1"/>
          </p:cNvPicPr>
          <p:nvPr/>
        </p:nvPicPr>
        <p:blipFill>
          <a:blip r:embed="rId2" cstate="print"/>
          <a:srcRect t="24590" b="21311"/>
          <a:stretch>
            <a:fillRect/>
          </a:stretch>
        </p:blipFill>
        <p:spPr bwMode="auto">
          <a:xfrm>
            <a:off x="357158" y="428604"/>
            <a:ext cx="3429024" cy="1928826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29323" y="-214339"/>
            <a:ext cx="1964545" cy="353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28661" y="2143117"/>
            <a:ext cx="2428891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786058"/>
            <a:ext cx="22145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71736" y="5357826"/>
            <a:ext cx="4429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Весільні музики лунають на все село…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проект\IMG_20211021_152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0034" y="500042"/>
            <a:ext cx="3857652" cy="4000528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642918"/>
            <a:ext cx="38549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28861" y="5286388"/>
            <a:ext cx="507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Вічна слава загиблим у боях за рідну землю…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проект\IMG_20211021_153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4143404" cy="2500330"/>
          </a:xfrm>
          <a:prstGeom prst="rect">
            <a:avLst/>
          </a:prstGeom>
          <a:noFill/>
        </p:spPr>
      </p:pic>
      <p:pic>
        <p:nvPicPr>
          <p:cNvPr id="9219" name="Picture 3" descr="C:\Users\Ольга\Desktop\проект\IMG_20211021_153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1480"/>
            <a:ext cx="4357718" cy="2500330"/>
          </a:xfrm>
          <a:prstGeom prst="rect">
            <a:avLst/>
          </a:prstGeom>
          <a:noFill/>
        </p:spPr>
      </p:pic>
      <p:pic>
        <p:nvPicPr>
          <p:cNvPr id="9220" name="Picture 4" descr="C:\Users\Ольга\Desktop\проект\IMG_20211021_152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14686"/>
            <a:ext cx="4214842" cy="2500330"/>
          </a:xfrm>
          <a:prstGeom prst="rect">
            <a:avLst/>
          </a:prstGeom>
          <a:noFill/>
        </p:spPr>
      </p:pic>
      <p:pic>
        <p:nvPicPr>
          <p:cNvPr id="9221" name="Picture 5" descr="C:\Users\Ольга\Desktop\проект\IMG_20211009_1352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43248"/>
            <a:ext cx="4357718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5786454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Односельці – хлібороби та садівники.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проект\IMG_20211021_152631.jpg"/>
          <p:cNvPicPr>
            <a:picLocks noChangeAspect="1" noChangeArrowheads="1"/>
          </p:cNvPicPr>
          <p:nvPr/>
        </p:nvPicPr>
        <p:blipFill>
          <a:blip r:embed="rId2" cstate="print"/>
          <a:srcRect t="27500" b="7500"/>
          <a:stretch>
            <a:fillRect/>
          </a:stretch>
        </p:blipFill>
        <p:spPr bwMode="auto">
          <a:xfrm>
            <a:off x="357158" y="428604"/>
            <a:ext cx="4071966" cy="3500462"/>
          </a:xfrm>
          <a:prstGeom prst="rect">
            <a:avLst/>
          </a:prstGeom>
          <a:noFill/>
        </p:spPr>
      </p:pic>
      <p:pic>
        <p:nvPicPr>
          <p:cNvPr id="10243" name="Picture 3" descr="C:\Users\Ольга\Desktop\проект\IMG_20211007_175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66"/>
            <a:ext cx="3857652" cy="3571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4929198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Крамниця – це один з головних об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єктів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села.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проект\IMG_20151204_180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786214" cy="2571768"/>
          </a:xfrm>
          <a:prstGeom prst="rect">
            <a:avLst/>
          </a:prstGeom>
          <a:noFill/>
        </p:spPr>
      </p:pic>
      <p:pic>
        <p:nvPicPr>
          <p:cNvPr id="11267" name="Picture 3" descr="C:\Users\Ольга\Desktop\проект\IMG_20140910_100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4071966" cy="2500330"/>
          </a:xfrm>
          <a:prstGeom prst="rect">
            <a:avLst/>
          </a:prstGeom>
          <a:noFill/>
        </p:spPr>
      </p:pic>
      <p:pic>
        <p:nvPicPr>
          <p:cNvPr id="11269" name="Picture 5" descr="C:\Users\Ольга\Desktop\проект\IMG_20200901_102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496"/>
            <a:ext cx="3786214" cy="2643206"/>
          </a:xfrm>
          <a:prstGeom prst="rect">
            <a:avLst/>
          </a:prstGeom>
          <a:noFill/>
        </p:spPr>
      </p:pic>
      <p:pic>
        <p:nvPicPr>
          <p:cNvPr id="11270" name="Picture 6" descr="C:\Users\Ольга\Desktop\проект\IMG_20210601_1004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857496"/>
            <a:ext cx="3857652" cy="2571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5857892"/>
            <a:ext cx="7010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Наші діти – це майбутнє села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Петраківки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проекту: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dirty="0" smtClean="0"/>
              <a:t>формувати почуття патріотизму, відданості справі зміцнення державності, активної громадянської позиції та високий рівень національної свідомості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uk-UA" dirty="0" smtClean="0"/>
              <a:t>Вивчення та пошук  учнями історичних фактів про життя та діяльність </a:t>
            </a:r>
            <a:r>
              <a:rPr lang="uk-UA" dirty="0" err="1" smtClean="0"/>
              <a:t>петраківчан</a:t>
            </a:r>
            <a:r>
              <a:rPr lang="uk-UA" dirty="0" smtClean="0"/>
              <a:t> у певні історичні періоди 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проекту: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dirty="0" smtClean="0"/>
              <a:t>виховувати національно свідомих громадян-патріотів здатних забезпечити країні гідне місце в цивілізованому світі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uk-UA" dirty="0" smtClean="0"/>
              <a:t>стимулювання творчих здібностей учнів та створення умов для всебічного розвитку особистості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uk-UA" dirty="0" smtClean="0"/>
              <a:t>розвиток пошуково-пізнавальної діяльності.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Очікувані </a:t>
            </a:r>
            <a:r>
              <a:rPr lang="uk-UA" dirty="0" err="1" smtClean="0"/>
              <a:t>результи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	Позитивний результат впровадження проекту ми вбачаємо:</a:t>
            </a:r>
          </a:p>
          <a:p>
            <a:pPr>
              <a:buFontTx/>
              <a:buChar char="-"/>
            </a:pPr>
            <a:r>
              <a:rPr lang="uk-UA" dirty="0" smtClean="0"/>
              <a:t>у сприянні формування особистісних рис справжнього громадянина-патріота, національно усвідомленої особистості, готової працювати задля розквіту своєї країни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uk-UA" dirty="0" smtClean="0"/>
              <a:t>у вивченні майбутніми поколіннями фактів із життя </a:t>
            </a:r>
            <a:r>
              <a:rPr lang="uk-UA" dirty="0" err="1" smtClean="0"/>
              <a:t>петраківчан</a:t>
            </a:r>
            <a:r>
              <a:rPr lang="uk-UA" dirty="0" smtClean="0"/>
              <a:t> у певні історичні періоди.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Актуальність проекту: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dirty="0" smtClean="0"/>
              <a:t>визначається необхідністю цілеспрямованої роботи задля глибокого розуміння підростаючого покоління свого громадянського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язку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uk-UA" dirty="0" smtClean="0"/>
              <a:t>виховання національно-свідомого, відповідального громадянина України.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733274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ссс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2714620"/>
            <a:ext cx="442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dirty="0" smtClean="0"/>
          </a:p>
        </p:txBody>
      </p:sp>
      <p:pic>
        <p:nvPicPr>
          <p:cNvPr id="1026" name="Picture 2" descr="C:\Users\Ольга\Desktop\IMG_20211007_17314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285728"/>
            <a:ext cx="3786214" cy="3500462"/>
          </a:xfrm>
          <a:prstGeom prst="rect">
            <a:avLst/>
          </a:prstGeom>
          <a:noFill/>
        </p:spPr>
      </p:pic>
      <p:pic>
        <p:nvPicPr>
          <p:cNvPr id="2050" name="Picture 2" descr="C:\Users\Ольга\Desktop\проект\IMG_0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4143404" cy="3500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4286256"/>
            <a:ext cx="5801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Село мо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є! Для мене ти єдине…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проект\DSCN0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2726274" cy="2143116"/>
          </a:xfrm>
          <a:prstGeom prst="rect">
            <a:avLst/>
          </a:prstGeom>
          <a:noFill/>
        </p:spPr>
      </p:pic>
      <p:pic>
        <p:nvPicPr>
          <p:cNvPr id="3075" name="Picture 3" descr="C:\Users\Ольга\Desktop\проект\DSCN0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9" y="714356"/>
            <a:ext cx="2714643" cy="2071678"/>
          </a:xfrm>
          <a:prstGeom prst="rect">
            <a:avLst/>
          </a:prstGeom>
          <a:noFill/>
        </p:spPr>
      </p:pic>
      <p:pic>
        <p:nvPicPr>
          <p:cNvPr id="3076" name="Picture 4" descr="C:\Users\Ольга\Desktop\проект\IMG_20190215_113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714356"/>
            <a:ext cx="2643206" cy="2000264"/>
          </a:xfrm>
          <a:prstGeom prst="rect">
            <a:avLst/>
          </a:prstGeom>
          <a:noFill/>
        </p:spPr>
      </p:pic>
      <p:pic>
        <p:nvPicPr>
          <p:cNvPr id="3077" name="Picture 5" descr="C:\Users\Ольга\Desktop\проект\IMG_20211021_154743.jpg"/>
          <p:cNvPicPr>
            <a:picLocks noChangeAspect="1" noChangeArrowheads="1"/>
          </p:cNvPicPr>
          <p:nvPr/>
        </p:nvPicPr>
        <p:blipFill>
          <a:blip r:embed="rId5" cstate="print"/>
          <a:srcRect b="16129"/>
          <a:stretch>
            <a:fillRect/>
          </a:stretch>
        </p:blipFill>
        <p:spPr bwMode="auto">
          <a:xfrm>
            <a:off x="3286116" y="2928934"/>
            <a:ext cx="2714644" cy="18573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000636"/>
            <a:ext cx="885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Односельці – захисники рідної землі.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Ветерани Другої Світової війни,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воїни – афганці та учасники АТО.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проект\IMG_20211021_153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2714644" cy="2357454"/>
          </a:xfrm>
          <a:prstGeom prst="rect">
            <a:avLst/>
          </a:prstGeom>
          <a:noFill/>
        </p:spPr>
      </p:pic>
      <p:pic>
        <p:nvPicPr>
          <p:cNvPr id="4099" name="Picture 3" descr="C:\Users\Ольга\Desktop\проект\ЛОЛРМ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290"/>
            <a:ext cx="2786082" cy="2357454"/>
          </a:xfrm>
          <a:prstGeom prst="rect">
            <a:avLst/>
          </a:prstGeom>
          <a:noFill/>
        </p:spPr>
      </p:pic>
      <p:pic>
        <p:nvPicPr>
          <p:cNvPr id="4100" name="Picture 4" descr="C:\Users\Ольга\Desktop\проект\IMG_20211021_1536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14290"/>
            <a:ext cx="2857520" cy="2286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1" y="4357694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Наша школа – це наш другий дім. 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Учителі. Світлина 1963 року.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проект\IMG_20211021_152636.jpg"/>
          <p:cNvPicPr>
            <a:picLocks noChangeAspect="1" noChangeArrowheads="1"/>
          </p:cNvPicPr>
          <p:nvPr/>
        </p:nvPicPr>
        <p:blipFill>
          <a:blip r:embed="rId2" cstate="print"/>
          <a:srcRect t="25510" b="10714"/>
          <a:stretch>
            <a:fillRect/>
          </a:stretch>
        </p:blipFill>
        <p:spPr bwMode="auto">
          <a:xfrm>
            <a:off x="357158" y="642918"/>
            <a:ext cx="4000528" cy="3000396"/>
          </a:xfrm>
          <a:prstGeom prst="rect">
            <a:avLst/>
          </a:prstGeom>
          <a:noFill/>
        </p:spPr>
      </p:pic>
      <p:pic>
        <p:nvPicPr>
          <p:cNvPr id="5123" name="Picture 3" descr="C:\Users\Ольга\Desktop\проект\FB_IMG_1634675731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14356"/>
            <a:ext cx="3214710" cy="2857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5000636"/>
            <a:ext cx="60722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Проводжала мати сина у солдати…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14480" y="385762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1968р.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1" y="385762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2021р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264</TotalTime>
  <Words>230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Слайд 1</vt:lpstr>
      <vt:lpstr>Мета проекту:</vt:lpstr>
      <vt:lpstr>Завдання проекту:</vt:lpstr>
      <vt:lpstr>Очікувані результи:</vt:lpstr>
      <vt:lpstr>Актуальність проекту:</vt:lpstr>
      <vt:lpstr>ссс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Adm</cp:lastModifiedBy>
  <cp:revision>30</cp:revision>
  <dcterms:created xsi:type="dcterms:W3CDTF">2018-11-13T11:15:39Z</dcterms:created>
  <dcterms:modified xsi:type="dcterms:W3CDTF">2021-10-25T09:13:02Z</dcterms:modified>
</cp:coreProperties>
</file>