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185-FF2D-45AC-B7B0-48BB6F8C8637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4C43-4A8A-4D67-AA60-84352F6C0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605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185-FF2D-45AC-B7B0-48BB6F8C8637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4C43-4A8A-4D67-AA60-84352F6C0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662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185-FF2D-45AC-B7B0-48BB6F8C8637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4C43-4A8A-4D67-AA60-84352F6C0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254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185-FF2D-45AC-B7B0-48BB6F8C8637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4C43-4A8A-4D67-AA60-84352F6C0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726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185-FF2D-45AC-B7B0-48BB6F8C8637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4C43-4A8A-4D67-AA60-84352F6C0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24836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185-FF2D-45AC-B7B0-48BB6F8C8637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4C43-4A8A-4D67-AA60-84352F6C0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5292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185-FF2D-45AC-B7B0-48BB6F8C8637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4C43-4A8A-4D67-AA60-84352F6C0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026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185-FF2D-45AC-B7B0-48BB6F8C8637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4C43-4A8A-4D67-AA60-84352F6C0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207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185-FF2D-45AC-B7B0-48BB6F8C8637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4C43-4A8A-4D67-AA60-84352F6C0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511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185-FF2D-45AC-B7B0-48BB6F8C8637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4C43-4A8A-4D67-AA60-84352F6C0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02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185-FF2D-45AC-B7B0-48BB6F8C8637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4C43-4A8A-4D67-AA60-84352F6C0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096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185-FF2D-45AC-B7B0-48BB6F8C8637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4C43-4A8A-4D67-AA60-84352F6C0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491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185-FF2D-45AC-B7B0-48BB6F8C8637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4C43-4A8A-4D67-AA60-84352F6C0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25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185-FF2D-45AC-B7B0-48BB6F8C8637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4C43-4A8A-4D67-AA60-84352F6C0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71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185-FF2D-45AC-B7B0-48BB6F8C8637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4C43-4A8A-4D67-AA60-84352F6C0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744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185-FF2D-45AC-B7B0-48BB6F8C8637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4C43-4A8A-4D67-AA60-84352F6C0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8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6C185-FF2D-45AC-B7B0-48BB6F8C8637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F54C43-4A8A-4D67-AA60-84352F6C0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01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Патріоти села </a:t>
            </a:r>
            <a:r>
              <a:rPr lang="uk-UA" dirty="0" err="1" smtClean="0"/>
              <a:t>Юрківка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1667" y="1729513"/>
            <a:ext cx="6890761" cy="3881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394" y="2037805"/>
            <a:ext cx="3801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solidFill>
                  <a:srgbClr val="FF0000"/>
                </a:solidFill>
              </a:rPr>
              <a:t>Юрківська</a:t>
            </a:r>
            <a:r>
              <a:rPr lang="uk-UA" dirty="0" smtClean="0">
                <a:solidFill>
                  <a:srgbClr val="FF0000"/>
                </a:solidFill>
              </a:rPr>
              <a:t> гімназія</a:t>
            </a:r>
          </a:p>
          <a:p>
            <a:pPr algn="ctr"/>
            <a:endParaRPr lang="uk-UA" dirty="0" smtClean="0">
              <a:solidFill>
                <a:srgbClr val="FF0000"/>
              </a:solidFill>
            </a:endParaRPr>
          </a:p>
          <a:p>
            <a:pPr algn="ctr"/>
            <a:r>
              <a:rPr lang="uk-UA" dirty="0" err="1" smtClean="0">
                <a:solidFill>
                  <a:srgbClr val="FF0000"/>
                </a:solidFill>
              </a:rPr>
              <a:t>Ватутінської</a:t>
            </a:r>
            <a:r>
              <a:rPr lang="uk-UA" dirty="0" smtClean="0">
                <a:solidFill>
                  <a:srgbClr val="FF0000"/>
                </a:solidFill>
              </a:rPr>
              <a:t> міської ради</a:t>
            </a:r>
          </a:p>
          <a:p>
            <a:pPr algn="ctr"/>
            <a:endParaRPr lang="uk-UA" dirty="0" smtClean="0">
              <a:solidFill>
                <a:srgbClr val="FF0000"/>
              </a:solidFill>
            </a:endParaRPr>
          </a:p>
          <a:p>
            <a:pPr algn="ctr"/>
            <a:r>
              <a:rPr lang="uk-UA" dirty="0" smtClean="0">
                <a:solidFill>
                  <a:srgbClr val="FF0000"/>
                </a:solidFill>
              </a:rPr>
              <a:t>Черкаської області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709" y="6126480"/>
            <a:ext cx="480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Виконала учениця 9 класу </a:t>
            </a:r>
            <a:r>
              <a:rPr lang="uk-UA" dirty="0" err="1" smtClean="0"/>
              <a:t>Сенатос</a:t>
            </a:r>
            <a:r>
              <a:rPr lang="uk-UA" dirty="0" smtClean="0"/>
              <a:t> Адріана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83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666" y="0"/>
            <a:ext cx="3854528" cy="51492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Патріотизм – любов до Батьківщини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666" y="412125"/>
            <a:ext cx="4049213" cy="6445876"/>
          </a:xfrm>
        </p:spPr>
        <p:txBody>
          <a:bodyPr>
            <a:noAutofit/>
          </a:bodyPr>
          <a:lstStyle/>
          <a:p>
            <a:r>
              <a:rPr lang="ru-RU" sz="1500" dirty="0" err="1" smtClean="0"/>
              <a:t>Раніше</a:t>
            </a:r>
            <a:r>
              <a:rPr lang="ru-RU" sz="1500" dirty="0" smtClean="0"/>
              <a:t> </a:t>
            </a:r>
            <a:r>
              <a:rPr lang="ru-RU" sz="1500" dirty="0"/>
              <a:t>ми не </a:t>
            </a:r>
            <a:r>
              <a:rPr lang="ru-RU" sz="1500" dirty="0" err="1"/>
              <a:t>замислювалися</a:t>
            </a:r>
            <a:r>
              <a:rPr lang="ru-RU" sz="1500" dirty="0"/>
              <a:t> над </a:t>
            </a:r>
            <a:r>
              <a:rPr lang="ru-RU" sz="1500" dirty="0" err="1"/>
              <a:t>сутністю</a:t>
            </a:r>
            <a:r>
              <a:rPr lang="ru-RU" sz="1500" dirty="0"/>
              <a:t> </a:t>
            </a:r>
            <a:r>
              <a:rPr lang="ru-RU" sz="1500" dirty="0" err="1"/>
              <a:t>цього</a:t>
            </a:r>
            <a:r>
              <a:rPr lang="ru-RU" sz="1500" dirty="0"/>
              <a:t> </a:t>
            </a:r>
            <a:r>
              <a:rPr lang="ru-RU" sz="1500" dirty="0" err="1"/>
              <a:t>поняття</a:t>
            </a:r>
            <a:r>
              <a:rPr lang="ru-RU" sz="1500" dirty="0"/>
              <a:t>, над </a:t>
            </a:r>
            <a:r>
              <a:rPr lang="ru-RU" sz="1500" dirty="0" err="1"/>
              <a:t>своєю</a:t>
            </a:r>
            <a:r>
              <a:rPr lang="ru-RU" sz="1500" dirty="0"/>
              <a:t> </a:t>
            </a:r>
            <a:r>
              <a:rPr lang="ru-RU" sz="1500" dirty="0" err="1"/>
              <a:t>національною</a:t>
            </a:r>
            <a:r>
              <a:rPr lang="ru-RU" sz="1500" dirty="0"/>
              <a:t> </a:t>
            </a:r>
            <a:r>
              <a:rPr lang="ru-RU" sz="1500" dirty="0" err="1"/>
              <a:t>свідомістю</a:t>
            </a:r>
            <a:r>
              <a:rPr lang="ru-RU" sz="1500" dirty="0"/>
              <a:t>, над </a:t>
            </a:r>
            <a:r>
              <a:rPr lang="ru-RU" sz="1500" dirty="0" err="1"/>
              <a:t>глибиною</a:t>
            </a:r>
            <a:r>
              <a:rPr lang="ru-RU" sz="1500" dirty="0"/>
              <a:t> </a:t>
            </a:r>
            <a:r>
              <a:rPr lang="ru-RU" sz="1500" dirty="0" err="1"/>
              <a:t>свого</a:t>
            </a:r>
            <a:r>
              <a:rPr lang="ru-RU" sz="1500" dirty="0"/>
              <a:t> </a:t>
            </a:r>
            <a:r>
              <a:rPr lang="ru-RU" sz="1500" dirty="0" err="1" smtClean="0"/>
              <a:t>патріотизму.З</a:t>
            </a:r>
            <a:r>
              <a:rPr lang="ru-RU" sz="1500" dirty="0" smtClean="0"/>
              <a:t> </a:t>
            </a:r>
            <a:r>
              <a:rPr lang="ru-RU" sz="1500" dirty="0" err="1"/>
              <a:t>дитинства</a:t>
            </a:r>
            <a:r>
              <a:rPr lang="ru-RU" sz="1500" dirty="0"/>
              <a:t> ми </a:t>
            </a:r>
            <a:r>
              <a:rPr lang="ru-RU" sz="1500" dirty="0" err="1"/>
              <a:t>вчимося</a:t>
            </a:r>
            <a:r>
              <a:rPr lang="ru-RU" sz="1500" dirty="0"/>
              <a:t> в </a:t>
            </a:r>
            <a:r>
              <a:rPr lang="ru-RU" sz="1500" dirty="0" err="1"/>
              <a:t>українських</a:t>
            </a:r>
            <a:r>
              <a:rPr lang="ru-RU" sz="1500" dirty="0"/>
              <a:t> школах, </a:t>
            </a:r>
            <a:r>
              <a:rPr lang="ru-RU" sz="1500" dirty="0" err="1"/>
              <a:t>виховуємося</a:t>
            </a:r>
            <a:r>
              <a:rPr lang="ru-RU" sz="1500" dirty="0"/>
              <a:t> на </a:t>
            </a:r>
            <a:r>
              <a:rPr lang="ru-RU" sz="1500" dirty="0" err="1"/>
              <a:t>національних</a:t>
            </a:r>
            <a:r>
              <a:rPr lang="ru-RU" sz="1500" dirty="0"/>
              <a:t> </a:t>
            </a:r>
            <a:r>
              <a:rPr lang="ru-RU" sz="1500" dirty="0" err="1"/>
              <a:t>традиціях</a:t>
            </a:r>
            <a:r>
              <a:rPr lang="ru-RU" sz="1500" dirty="0"/>
              <a:t>, </a:t>
            </a:r>
            <a:r>
              <a:rPr lang="ru-RU" sz="1500" dirty="0" err="1"/>
              <a:t>шануємось</a:t>
            </a:r>
            <a:r>
              <a:rPr lang="ru-RU" sz="1500" dirty="0"/>
              <a:t> на </a:t>
            </a:r>
            <a:r>
              <a:rPr lang="ru-RU" sz="1500" dirty="0" err="1"/>
              <a:t>національних</a:t>
            </a:r>
            <a:r>
              <a:rPr lang="ru-RU" sz="1500" dirty="0"/>
              <a:t> символах. І </a:t>
            </a:r>
            <a:r>
              <a:rPr lang="ru-RU" sz="1500" dirty="0" err="1"/>
              <a:t>більшість</a:t>
            </a:r>
            <a:r>
              <a:rPr lang="ru-RU" sz="1500" dirty="0"/>
              <a:t> </a:t>
            </a:r>
            <a:r>
              <a:rPr lang="ru-RU" sz="1500" dirty="0" err="1"/>
              <a:t>вважає</a:t>
            </a:r>
            <a:r>
              <a:rPr lang="ru-RU" sz="1500" dirty="0"/>
              <a:t> </a:t>
            </a:r>
            <a:r>
              <a:rPr lang="ru-RU" sz="1500" dirty="0" err="1"/>
              <a:t>це</a:t>
            </a:r>
            <a:r>
              <a:rPr lang="ru-RU" sz="1500" dirty="0"/>
              <a:t> нормою, </a:t>
            </a:r>
            <a:r>
              <a:rPr lang="ru-RU" sz="1500" dirty="0" err="1"/>
              <a:t>звичайно</a:t>
            </a:r>
            <a:r>
              <a:rPr lang="ru-RU" sz="1500" dirty="0"/>
              <a:t> справою. Та </a:t>
            </a:r>
            <a:r>
              <a:rPr lang="ru-RU" sz="1500" dirty="0" err="1"/>
              <a:t>події</a:t>
            </a:r>
            <a:r>
              <a:rPr lang="ru-RU" sz="1500" dirty="0"/>
              <a:t> </a:t>
            </a:r>
            <a:r>
              <a:rPr lang="ru-RU" sz="1500" dirty="0" err="1"/>
              <a:t>останніх</a:t>
            </a:r>
            <a:r>
              <a:rPr lang="ru-RU" sz="1500" dirty="0"/>
              <a:t> </a:t>
            </a:r>
            <a:r>
              <a:rPr lang="ru-RU" sz="1500" dirty="0" err="1"/>
              <a:t>часів</a:t>
            </a:r>
            <a:r>
              <a:rPr lang="ru-RU" sz="1500" dirty="0"/>
              <a:t> показали,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частина</a:t>
            </a:r>
            <a:r>
              <a:rPr lang="ru-RU" sz="1500" dirty="0"/>
              <a:t> наших </a:t>
            </a:r>
            <a:r>
              <a:rPr lang="ru-RU" sz="1500" dirty="0" err="1"/>
              <a:t>жителів</a:t>
            </a:r>
            <a:r>
              <a:rPr lang="ru-RU" sz="1500" dirty="0"/>
              <a:t> </a:t>
            </a:r>
            <a:r>
              <a:rPr lang="ru-RU" sz="1500" dirty="0" err="1"/>
              <a:t>навіть</a:t>
            </a:r>
            <a:r>
              <a:rPr lang="ru-RU" sz="1500" dirty="0"/>
              <a:t> не </a:t>
            </a:r>
            <a:r>
              <a:rPr lang="ru-RU" sz="1500" dirty="0" err="1"/>
              <a:t>відчуває</a:t>
            </a:r>
            <a:r>
              <a:rPr lang="ru-RU" sz="1500" dirty="0"/>
              <a:t> </a:t>
            </a:r>
            <a:r>
              <a:rPr lang="ru-RU" sz="1500" dirty="0" err="1"/>
              <a:t>любові</a:t>
            </a:r>
            <a:r>
              <a:rPr lang="ru-RU" sz="1500" dirty="0"/>
              <a:t> до </a:t>
            </a:r>
            <a:r>
              <a:rPr lang="ru-RU" sz="1500" dirty="0" err="1"/>
              <a:t>міста</a:t>
            </a:r>
            <a:r>
              <a:rPr lang="ru-RU" sz="1500" dirty="0"/>
              <a:t>, в </a:t>
            </a:r>
            <a:r>
              <a:rPr lang="ru-RU" sz="1500" dirty="0" err="1"/>
              <a:t>якому</a:t>
            </a:r>
            <a:r>
              <a:rPr lang="ru-RU" sz="1500" dirty="0"/>
              <a:t> </a:t>
            </a:r>
            <a:r>
              <a:rPr lang="ru-RU" sz="1500" dirty="0" err="1"/>
              <a:t>живе</a:t>
            </a:r>
            <a:r>
              <a:rPr lang="ru-RU" sz="1500" dirty="0"/>
              <a:t>. Як же </a:t>
            </a:r>
            <a:r>
              <a:rPr lang="ru-RU" sz="1500" dirty="0" err="1"/>
              <a:t>можна</a:t>
            </a:r>
            <a:r>
              <a:rPr lang="ru-RU" sz="1500" dirty="0"/>
              <a:t> </a:t>
            </a:r>
            <a:r>
              <a:rPr lang="ru-RU" sz="1500" dirty="0" err="1"/>
              <a:t>народитися</a:t>
            </a:r>
            <a:r>
              <a:rPr lang="ru-RU" sz="1500" dirty="0"/>
              <a:t>, </a:t>
            </a:r>
            <a:r>
              <a:rPr lang="ru-RU" sz="1500" dirty="0" err="1"/>
              <a:t>жити</a:t>
            </a:r>
            <a:r>
              <a:rPr lang="ru-RU" sz="1500" dirty="0"/>
              <a:t> в </a:t>
            </a:r>
            <a:r>
              <a:rPr lang="ru-RU" sz="1500" dirty="0" err="1"/>
              <a:t>країні</a:t>
            </a:r>
            <a:r>
              <a:rPr lang="ru-RU" sz="1500" dirty="0"/>
              <a:t>, все </a:t>
            </a:r>
            <a:r>
              <a:rPr lang="ru-RU" sz="1500" dirty="0" err="1"/>
              <a:t>життя</a:t>
            </a:r>
            <a:r>
              <a:rPr lang="ru-RU" sz="1500" dirty="0"/>
              <a:t> </a:t>
            </a:r>
            <a:r>
              <a:rPr lang="ru-RU" sz="1500" dirty="0" err="1"/>
              <a:t>користуватися</a:t>
            </a:r>
            <a:r>
              <a:rPr lang="ru-RU" sz="1500" dirty="0"/>
              <a:t> </a:t>
            </a:r>
            <a:r>
              <a:rPr lang="ru-RU" sz="1500" dirty="0" err="1"/>
              <a:t>її</a:t>
            </a:r>
            <a:r>
              <a:rPr lang="ru-RU" sz="1500" dirty="0"/>
              <a:t> благами, та не </a:t>
            </a:r>
            <a:r>
              <a:rPr lang="ru-RU" sz="1500" dirty="0" err="1"/>
              <a:t>поважати</a:t>
            </a:r>
            <a:r>
              <a:rPr lang="ru-RU" sz="1500" dirty="0"/>
              <a:t> </a:t>
            </a:r>
            <a:r>
              <a:rPr lang="ru-RU" sz="1500" dirty="0" err="1"/>
              <a:t>цю</a:t>
            </a:r>
            <a:r>
              <a:rPr lang="ru-RU" sz="1500" dirty="0"/>
              <a:t> </a:t>
            </a:r>
            <a:r>
              <a:rPr lang="ru-RU" sz="1500" dirty="0" err="1" smtClean="0"/>
              <a:t>землУ</a:t>
            </a:r>
            <a:r>
              <a:rPr lang="ru-RU" sz="1500" dirty="0" smtClean="0"/>
              <a:t> </a:t>
            </a:r>
            <a:r>
              <a:rPr lang="ru-RU" sz="1500" dirty="0"/>
              <a:t>кожного </a:t>
            </a:r>
            <a:r>
              <a:rPr lang="ru-RU" sz="1500" dirty="0" err="1"/>
              <a:t>по-різному</a:t>
            </a:r>
            <a:r>
              <a:rPr lang="ru-RU" sz="1500" dirty="0"/>
              <a:t> </a:t>
            </a:r>
            <a:r>
              <a:rPr lang="ru-RU" sz="1500" dirty="0" err="1"/>
              <a:t>проявляється</a:t>
            </a:r>
            <a:r>
              <a:rPr lang="ru-RU" sz="1500" dirty="0"/>
              <a:t> </a:t>
            </a:r>
            <a:r>
              <a:rPr lang="ru-RU" sz="1500" dirty="0" err="1"/>
              <a:t>патріотизм</a:t>
            </a:r>
            <a:r>
              <a:rPr lang="ru-RU" sz="1500" dirty="0"/>
              <a:t>. Один </a:t>
            </a:r>
            <a:r>
              <a:rPr lang="ru-RU" sz="1500" dirty="0" err="1"/>
              <a:t>зробив</a:t>
            </a:r>
            <a:r>
              <a:rPr lang="ru-RU" sz="1500" dirty="0"/>
              <a:t> </a:t>
            </a:r>
            <a:r>
              <a:rPr lang="ru-RU" sz="1500" dirty="0" err="1"/>
              <a:t>татуювання</a:t>
            </a:r>
            <a:r>
              <a:rPr lang="ru-RU" sz="1500" dirty="0"/>
              <a:t> з </a:t>
            </a:r>
            <a:r>
              <a:rPr lang="ru-RU" sz="1500" dirty="0" err="1"/>
              <a:t>тризубом</a:t>
            </a:r>
            <a:r>
              <a:rPr lang="ru-RU" sz="1500" dirty="0"/>
              <a:t>, </a:t>
            </a:r>
            <a:r>
              <a:rPr lang="ru-RU" sz="1500" dirty="0" err="1"/>
              <a:t>другий</a:t>
            </a:r>
            <a:r>
              <a:rPr lang="ru-RU" sz="1500" dirty="0"/>
              <a:t> поставив на </a:t>
            </a:r>
            <a:r>
              <a:rPr lang="ru-RU" sz="1500" dirty="0" err="1"/>
              <a:t>робочому</a:t>
            </a:r>
            <a:r>
              <a:rPr lang="ru-RU" sz="1500" dirty="0"/>
              <a:t> </a:t>
            </a:r>
            <a:r>
              <a:rPr lang="ru-RU" sz="1500" dirty="0" err="1" smtClean="0"/>
              <a:t>столісиньо-жовтий</a:t>
            </a:r>
            <a:r>
              <a:rPr lang="ru-RU" sz="1500" dirty="0" smtClean="0"/>
              <a:t> </a:t>
            </a:r>
            <a:r>
              <a:rPr lang="ru-RU" sz="1500" dirty="0" err="1"/>
              <a:t>прапорець</a:t>
            </a:r>
            <a:r>
              <a:rPr lang="ru-RU" sz="1500" dirty="0"/>
              <a:t>, </a:t>
            </a:r>
            <a:r>
              <a:rPr lang="ru-RU" sz="1500" dirty="0" err="1"/>
              <a:t>третій</a:t>
            </a:r>
            <a:r>
              <a:rPr lang="ru-RU" sz="1500" dirty="0"/>
              <a:t> </a:t>
            </a:r>
            <a:r>
              <a:rPr lang="ru-RU" sz="1500" dirty="0" err="1"/>
              <a:t>одягає</a:t>
            </a:r>
            <a:r>
              <a:rPr lang="ru-RU" sz="1500" dirty="0"/>
              <a:t> на свята </a:t>
            </a:r>
            <a:r>
              <a:rPr lang="ru-RU" sz="1500" dirty="0" err="1"/>
              <a:t>вишиванку</a:t>
            </a:r>
            <a:r>
              <a:rPr lang="ru-RU" sz="1500" dirty="0"/>
              <a:t>. </a:t>
            </a:r>
            <a:r>
              <a:rPr lang="ru-RU" sz="1500" dirty="0" err="1"/>
              <a:t>Бувають</a:t>
            </a:r>
            <a:r>
              <a:rPr lang="ru-RU" sz="1500" dirty="0"/>
              <a:t> </a:t>
            </a:r>
            <a:r>
              <a:rPr lang="ru-RU" sz="1500" dirty="0" err="1"/>
              <a:t>такі</a:t>
            </a:r>
            <a:r>
              <a:rPr lang="ru-RU" sz="1500" dirty="0"/>
              <a:t>, </a:t>
            </a:r>
            <a:r>
              <a:rPr lang="ru-RU" sz="1500" dirty="0" err="1"/>
              <a:t>хто</a:t>
            </a:r>
            <a:r>
              <a:rPr lang="ru-RU" sz="1500" dirty="0"/>
              <a:t> </a:t>
            </a:r>
            <a:r>
              <a:rPr lang="ru-RU" sz="1500" dirty="0" err="1"/>
              <a:t>зовні</a:t>
            </a:r>
            <a:r>
              <a:rPr lang="ru-RU" sz="1500" dirty="0"/>
              <a:t> не </a:t>
            </a:r>
            <a:r>
              <a:rPr lang="ru-RU" sz="1500" dirty="0" err="1"/>
              <a:t>демонструє</a:t>
            </a:r>
            <a:r>
              <a:rPr lang="ru-RU" sz="1500" dirty="0"/>
              <a:t>, </a:t>
            </a:r>
            <a:r>
              <a:rPr lang="ru-RU" sz="1500" dirty="0" err="1"/>
              <a:t>проте</a:t>
            </a:r>
            <a:r>
              <a:rPr lang="ru-RU" sz="1500" dirty="0"/>
              <a:t> є </a:t>
            </a:r>
            <a:r>
              <a:rPr lang="ru-RU" sz="1500" dirty="0" err="1"/>
              <a:t>справжнім</a:t>
            </a:r>
            <a:r>
              <a:rPr lang="ru-RU" sz="1500" dirty="0"/>
              <a:t> </a:t>
            </a:r>
            <a:r>
              <a:rPr lang="ru-RU" sz="1500" dirty="0" err="1"/>
              <a:t>патріотом</a:t>
            </a:r>
            <a:r>
              <a:rPr lang="ru-RU" sz="1500" dirty="0"/>
              <a:t> </a:t>
            </a:r>
            <a:r>
              <a:rPr lang="ru-RU" sz="1500" dirty="0" err="1"/>
              <a:t>своєї</a:t>
            </a:r>
            <a:r>
              <a:rPr lang="ru-RU" sz="1500" dirty="0"/>
              <a:t> </a:t>
            </a:r>
            <a:r>
              <a:rPr lang="ru-RU" sz="1500" dirty="0" err="1"/>
              <a:t>країни</a:t>
            </a:r>
            <a:r>
              <a:rPr lang="ru-RU" sz="1500" dirty="0"/>
              <a:t>. </a:t>
            </a:r>
            <a:r>
              <a:rPr lang="ru-RU" sz="1500" dirty="0" err="1"/>
              <a:t>Такі</a:t>
            </a:r>
            <a:r>
              <a:rPr lang="ru-RU" sz="1500" dirty="0"/>
              <a:t> люди </a:t>
            </a:r>
            <a:r>
              <a:rPr lang="ru-RU" sz="1500" dirty="0" err="1"/>
              <a:t>цікавляться</a:t>
            </a:r>
            <a:r>
              <a:rPr lang="ru-RU" sz="1500" dirty="0"/>
              <a:t> </a:t>
            </a:r>
            <a:r>
              <a:rPr lang="ru-RU" sz="1500" dirty="0" err="1"/>
              <a:t>історією</a:t>
            </a:r>
            <a:r>
              <a:rPr lang="ru-RU" sz="1500" dirty="0"/>
              <a:t> </a:t>
            </a:r>
            <a:r>
              <a:rPr lang="ru-RU" sz="1500" dirty="0" err="1"/>
              <a:t>рідного</a:t>
            </a:r>
            <a:r>
              <a:rPr lang="ru-RU" sz="1500" dirty="0"/>
              <a:t> краю, </a:t>
            </a:r>
            <a:r>
              <a:rPr lang="ru-RU" sz="1500" dirty="0" err="1"/>
              <a:t>шанують</a:t>
            </a:r>
            <a:r>
              <a:rPr lang="ru-RU" sz="1500" dirty="0"/>
              <a:t> </a:t>
            </a:r>
            <a:r>
              <a:rPr lang="ru-RU" sz="1500" dirty="0" err="1"/>
              <a:t>пам’ять</a:t>
            </a:r>
            <a:r>
              <a:rPr lang="ru-RU" sz="1500" dirty="0"/>
              <a:t> </a:t>
            </a:r>
            <a:r>
              <a:rPr lang="ru-RU" sz="1500" dirty="0" err="1"/>
              <a:t>предків</a:t>
            </a:r>
            <a:r>
              <a:rPr lang="ru-RU" sz="1500" dirty="0"/>
              <a:t>, </a:t>
            </a:r>
            <a:r>
              <a:rPr lang="ru-RU" sz="1500" dirty="0" err="1"/>
              <a:t>виховують</a:t>
            </a:r>
            <a:r>
              <a:rPr lang="ru-RU" sz="1500" dirty="0"/>
              <a:t> </a:t>
            </a:r>
            <a:r>
              <a:rPr lang="ru-RU" sz="1500" dirty="0" err="1"/>
              <a:t>дітей</a:t>
            </a:r>
            <a:r>
              <a:rPr lang="ru-RU" sz="1500" dirty="0"/>
              <a:t> </a:t>
            </a:r>
            <a:r>
              <a:rPr lang="ru-RU" sz="1500" dirty="0" err="1"/>
              <a:t>гідними</a:t>
            </a:r>
            <a:r>
              <a:rPr lang="ru-RU" sz="1500" dirty="0"/>
              <a:t> людьми. </a:t>
            </a:r>
            <a:r>
              <a:rPr lang="ru-RU" sz="1500" dirty="0" err="1"/>
              <a:t>Взагалі</a:t>
            </a:r>
            <a:r>
              <a:rPr lang="ru-RU" sz="1500" dirty="0"/>
              <a:t>, </a:t>
            </a:r>
            <a:r>
              <a:rPr lang="ru-RU" sz="1500" dirty="0" err="1"/>
              <a:t>патріотизм</a:t>
            </a:r>
            <a:r>
              <a:rPr lang="ru-RU" sz="1500" dirty="0"/>
              <a:t> </a:t>
            </a:r>
            <a:r>
              <a:rPr lang="ru-RU" sz="1500" dirty="0" err="1"/>
              <a:t>починається</a:t>
            </a:r>
            <a:r>
              <a:rPr lang="ru-RU" sz="1500" dirty="0"/>
              <a:t> з </a:t>
            </a:r>
            <a:r>
              <a:rPr lang="ru-RU" sz="1500" dirty="0" err="1"/>
              <a:t>любові</a:t>
            </a:r>
            <a:r>
              <a:rPr lang="ru-RU" sz="1500" dirty="0"/>
              <a:t> до </a:t>
            </a:r>
            <a:r>
              <a:rPr lang="ru-RU" sz="1500" dirty="0" err="1"/>
              <a:t>своєї</a:t>
            </a:r>
            <a:r>
              <a:rPr lang="ru-RU" sz="1500" dirty="0"/>
              <a:t> </a:t>
            </a:r>
            <a:r>
              <a:rPr lang="ru-RU" sz="1500" dirty="0" err="1"/>
              <a:t>вулиці</a:t>
            </a:r>
            <a:r>
              <a:rPr lang="ru-RU" sz="1500" dirty="0"/>
              <a:t>, до </a:t>
            </a:r>
            <a:r>
              <a:rPr lang="ru-RU" sz="1500" dirty="0" err="1"/>
              <a:t>свого</a:t>
            </a:r>
            <a:r>
              <a:rPr lang="ru-RU" sz="1500" dirty="0"/>
              <a:t> маленького </a:t>
            </a:r>
            <a:r>
              <a:rPr lang="ru-RU" sz="1500" dirty="0" err="1"/>
              <a:t>міста</a:t>
            </a:r>
            <a:r>
              <a:rPr lang="ru-RU" sz="1500" dirty="0"/>
              <a:t>. </a:t>
            </a:r>
            <a:r>
              <a:rPr lang="ru-RU" sz="1500" dirty="0" err="1"/>
              <a:t>Патріот</a:t>
            </a:r>
            <a:r>
              <a:rPr lang="ru-RU" sz="1500" dirty="0"/>
              <a:t> не стане </a:t>
            </a:r>
            <a:r>
              <a:rPr lang="ru-RU" sz="1500" dirty="0" err="1"/>
              <a:t>кидати</a:t>
            </a:r>
            <a:r>
              <a:rPr lang="ru-RU" sz="1500" dirty="0"/>
              <a:t> </a:t>
            </a:r>
            <a:r>
              <a:rPr lang="ru-RU" sz="1500" dirty="0" err="1"/>
              <a:t>сміття</a:t>
            </a:r>
            <a:r>
              <a:rPr lang="ru-RU" sz="1500" dirty="0"/>
              <a:t> </a:t>
            </a:r>
            <a:r>
              <a:rPr lang="ru-RU" sz="1500" dirty="0" err="1"/>
              <a:t>біля</a:t>
            </a:r>
            <a:r>
              <a:rPr lang="ru-RU" sz="1500" dirty="0"/>
              <a:t> </a:t>
            </a:r>
            <a:r>
              <a:rPr lang="ru-RU" sz="1500" dirty="0" err="1"/>
              <a:t>річки</a:t>
            </a:r>
            <a:r>
              <a:rPr lang="ru-RU" sz="1500" dirty="0"/>
              <a:t> </a:t>
            </a:r>
            <a:r>
              <a:rPr lang="ru-RU" sz="1500" dirty="0" err="1"/>
              <a:t>чи</a:t>
            </a:r>
            <a:r>
              <a:rPr lang="ru-RU" sz="1500" dirty="0"/>
              <a:t> в парку – </a:t>
            </a:r>
            <a:r>
              <a:rPr lang="ru-RU" sz="1500" dirty="0" err="1"/>
              <a:t>адже</a:t>
            </a:r>
            <a:r>
              <a:rPr lang="ru-RU" sz="1500" dirty="0"/>
              <a:t> </a:t>
            </a:r>
            <a:r>
              <a:rPr lang="ru-RU" sz="1500" dirty="0" err="1"/>
              <a:t>це</a:t>
            </a:r>
            <a:r>
              <a:rPr lang="ru-RU" sz="1500" dirty="0"/>
              <a:t> </a:t>
            </a:r>
            <a:r>
              <a:rPr lang="ru-RU" sz="1500" dirty="0" err="1"/>
              <a:t>часточка</a:t>
            </a:r>
            <a:r>
              <a:rPr lang="ru-RU" sz="1500" dirty="0"/>
              <a:t> </a:t>
            </a:r>
            <a:r>
              <a:rPr lang="ru-RU" sz="1500" dirty="0" err="1"/>
              <a:t>його</a:t>
            </a:r>
            <a:r>
              <a:rPr lang="ru-RU" sz="1500" dirty="0"/>
              <a:t> </a:t>
            </a:r>
            <a:r>
              <a:rPr lang="ru-RU" sz="1500" dirty="0" err="1" smtClean="0"/>
              <a:t>країни</a:t>
            </a:r>
            <a:r>
              <a:rPr lang="ru-RU" sz="1500" dirty="0" smtClean="0"/>
              <a:t>.  </a:t>
            </a:r>
            <a:endParaRPr lang="ru-RU" sz="15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60912" y="1585713"/>
            <a:ext cx="5542187" cy="39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46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93244" y="-463639"/>
            <a:ext cx="3854528" cy="13344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25309" y="1030310"/>
            <a:ext cx="5593699" cy="364472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8545" y="0"/>
            <a:ext cx="3843151" cy="6284891"/>
          </a:xfrm>
        </p:spPr>
        <p:txBody>
          <a:bodyPr>
            <a:noAutofit/>
          </a:bodyPr>
          <a:lstStyle/>
          <a:p>
            <a:r>
              <a:rPr lang="ru-RU" sz="1300" dirty="0" smtClean="0"/>
              <a:t>Про </a:t>
            </a:r>
            <a:r>
              <a:rPr lang="ru-RU" sz="1300" dirty="0" err="1"/>
              <a:t>патріотизм</a:t>
            </a:r>
            <a:r>
              <a:rPr lang="ru-RU" sz="1300" dirty="0"/>
              <a:t> </a:t>
            </a:r>
            <a:r>
              <a:rPr lang="ru-RU" sz="1300" dirty="0" err="1"/>
              <a:t>судять</a:t>
            </a:r>
            <a:r>
              <a:rPr lang="ru-RU" sz="1300" dirty="0"/>
              <a:t> не по словах, а по справах </a:t>
            </a:r>
            <a:r>
              <a:rPr lang="ru-RU" sz="1300" dirty="0" err="1"/>
              <a:t>людини</a:t>
            </a:r>
            <a:r>
              <a:rPr lang="ru-RU" sz="1300" dirty="0"/>
              <a:t>. </a:t>
            </a:r>
            <a:r>
              <a:rPr lang="ru-RU" sz="1300" dirty="0" err="1"/>
              <a:t>Любов</a:t>
            </a:r>
            <a:r>
              <a:rPr lang="ru-RU" sz="1300" dirty="0"/>
              <a:t> до </a:t>
            </a:r>
            <a:r>
              <a:rPr lang="ru-RU" sz="1300" dirty="0" err="1"/>
              <a:t>Батьківщини</a:t>
            </a:r>
            <a:r>
              <a:rPr lang="ru-RU" sz="1300" dirty="0"/>
              <a:t> є </a:t>
            </a:r>
            <a:r>
              <a:rPr lang="ru-RU" sz="1300" dirty="0" err="1"/>
              <a:t>виявом</a:t>
            </a:r>
            <a:r>
              <a:rPr lang="ru-RU" sz="1300" dirty="0"/>
              <a:t> </a:t>
            </a:r>
            <a:r>
              <a:rPr lang="ru-RU" sz="1300" dirty="0" err="1"/>
              <a:t>гордості</a:t>
            </a:r>
            <a:r>
              <a:rPr lang="ru-RU" sz="1300" dirty="0"/>
              <a:t> за свою </a:t>
            </a:r>
            <a:r>
              <a:rPr lang="ru-RU" sz="1300" dirty="0" err="1"/>
              <a:t>рідну</a:t>
            </a:r>
            <a:r>
              <a:rPr lang="ru-RU" sz="1300" dirty="0"/>
              <a:t> землю, за </a:t>
            </a:r>
            <a:r>
              <a:rPr lang="ru-RU" sz="1300" dirty="0" err="1"/>
              <a:t>її</a:t>
            </a:r>
            <a:r>
              <a:rPr lang="ru-RU" sz="1300" dirty="0"/>
              <a:t> </a:t>
            </a:r>
            <a:r>
              <a:rPr lang="ru-RU" sz="1300" dirty="0" err="1"/>
              <a:t>матеріальні</a:t>
            </a:r>
            <a:r>
              <a:rPr lang="ru-RU" sz="1300" dirty="0"/>
              <a:t> й </a:t>
            </a:r>
            <a:r>
              <a:rPr lang="ru-RU" sz="1300" dirty="0" err="1"/>
              <a:t>духовні</a:t>
            </a:r>
            <a:r>
              <a:rPr lang="ru-RU" sz="1300" dirty="0"/>
              <a:t> </a:t>
            </a:r>
            <a:r>
              <a:rPr lang="ru-RU" sz="1300" dirty="0" err="1"/>
              <a:t>надбання</a:t>
            </a:r>
            <a:r>
              <a:rPr lang="ru-RU" sz="1300" dirty="0"/>
              <a:t>. </a:t>
            </a:r>
            <a:r>
              <a:rPr lang="ru-RU" sz="1300" dirty="0" err="1"/>
              <a:t>Це</a:t>
            </a:r>
            <a:r>
              <a:rPr lang="ru-RU" sz="1300" dirty="0"/>
              <a:t> </a:t>
            </a:r>
            <a:r>
              <a:rPr lang="ru-RU" sz="1300" dirty="0" err="1"/>
              <a:t>готовність</a:t>
            </a:r>
            <a:r>
              <a:rPr lang="ru-RU" sz="1300" dirty="0"/>
              <a:t> </a:t>
            </a:r>
            <a:r>
              <a:rPr lang="ru-RU" sz="1300" dirty="0" err="1"/>
              <a:t>захищати</a:t>
            </a:r>
            <a:r>
              <a:rPr lang="ru-RU" sz="1300" dirty="0"/>
              <a:t> </a:t>
            </a:r>
            <a:r>
              <a:rPr lang="ru-RU" sz="1300" dirty="0" err="1"/>
              <a:t>інтереси</a:t>
            </a:r>
            <a:r>
              <a:rPr lang="ru-RU" sz="1300" dirty="0"/>
              <a:t> </a:t>
            </a:r>
            <a:r>
              <a:rPr lang="ru-RU" sz="1300" dirty="0" err="1"/>
              <a:t>насамперед</a:t>
            </a:r>
            <a:r>
              <a:rPr lang="ru-RU" sz="1300" dirty="0"/>
              <a:t> </a:t>
            </a:r>
            <a:r>
              <a:rPr lang="ru-RU" sz="1300" dirty="0" err="1"/>
              <a:t>країни</a:t>
            </a:r>
            <a:r>
              <a:rPr lang="ru-RU" sz="1300" dirty="0"/>
              <a:t>, а не </a:t>
            </a:r>
            <a:r>
              <a:rPr lang="ru-RU" sz="1300" dirty="0" err="1" smtClean="0"/>
              <a:t>власні.Сьогодні</a:t>
            </a:r>
            <a:r>
              <a:rPr lang="ru-RU" sz="1300" dirty="0"/>
              <a:t>, як </a:t>
            </a:r>
            <a:r>
              <a:rPr lang="ru-RU" sz="1300" dirty="0" err="1"/>
              <a:t>ніколи</a:t>
            </a:r>
            <a:r>
              <a:rPr lang="ru-RU" sz="1300" dirty="0"/>
              <a:t>, </a:t>
            </a:r>
            <a:r>
              <a:rPr lang="ru-RU" sz="1300" dirty="0" err="1"/>
              <a:t>кожен</a:t>
            </a:r>
            <a:r>
              <a:rPr lang="ru-RU" sz="1300" dirty="0"/>
              <a:t> </a:t>
            </a:r>
            <a:r>
              <a:rPr lang="ru-RU" sz="1300" dirty="0" err="1"/>
              <a:t>мешканець</a:t>
            </a:r>
            <a:r>
              <a:rPr lang="ru-RU" sz="1300" dirty="0"/>
              <a:t> </a:t>
            </a:r>
            <a:r>
              <a:rPr lang="ru-RU" sz="1300" dirty="0" err="1"/>
              <a:t>нашого</a:t>
            </a:r>
            <a:r>
              <a:rPr lang="ru-RU" sz="1300" dirty="0"/>
              <a:t> </a:t>
            </a:r>
            <a:r>
              <a:rPr lang="ru-RU" sz="1300" dirty="0" err="1"/>
              <a:t>міста</a:t>
            </a:r>
            <a:r>
              <a:rPr lang="ru-RU" sz="1300" dirty="0"/>
              <a:t> </a:t>
            </a:r>
            <a:r>
              <a:rPr lang="ru-RU" sz="1300" dirty="0" err="1"/>
              <a:t>має</a:t>
            </a:r>
            <a:r>
              <a:rPr lang="ru-RU" sz="1300" dirty="0"/>
              <a:t> активно </a:t>
            </a:r>
            <a:r>
              <a:rPr lang="ru-RU" sz="1300" dirty="0" err="1"/>
              <a:t>працювати</a:t>
            </a:r>
            <a:r>
              <a:rPr lang="ru-RU" sz="1300" dirty="0"/>
              <a:t> </a:t>
            </a:r>
            <a:r>
              <a:rPr lang="ru-RU" sz="1300" dirty="0" err="1"/>
              <a:t>заради</a:t>
            </a:r>
            <a:r>
              <a:rPr lang="ru-RU" sz="1300" dirty="0"/>
              <a:t> </a:t>
            </a:r>
            <a:r>
              <a:rPr lang="ru-RU" sz="1300" dirty="0" err="1"/>
              <a:t>нашої</a:t>
            </a:r>
            <a:r>
              <a:rPr lang="ru-RU" sz="1300" dirty="0"/>
              <a:t> </a:t>
            </a:r>
            <a:r>
              <a:rPr lang="ru-RU" sz="1300" dirty="0" err="1"/>
              <a:t>держави</a:t>
            </a:r>
            <a:r>
              <a:rPr lang="ru-RU" sz="1300" dirty="0"/>
              <a:t>. Не </a:t>
            </a:r>
            <a:r>
              <a:rPr lang="ru-RU" sz="1300" dirty="0" err="1"/>
              <a:t>всі</a:t>
            </a:r>
            <a:r>
              <a:rPr lang="ru-RU" sz="1300" dirty="0"/>
              <a:t> </a:t>
            </a:r>
            <a:r>
              <a:rPr lang="ru-RU" sz="1300" dirty="0" err="1"/>
              <a:t>можуть</a:t>
            </a:r>
            <a:r>
              <a:rPr lang="ru-RU" sz="1300" dirty="0"/>
              <a:t> </a:t>
            </a:r>
            <a:r>
              <a:rPr lang="ru-RU" sz="1300" dirty="0" err="1"/>
              <a:t>йти</a:t>
            </a:r>
            <a:r>
              <a:rPr lang="ru-RU" sz="1300" dirty="0"/>
              <a:t> на </a:t>
            </a:r>
            <a:r>
              <a:rPr lang="ru-RU" sz="1300" dirty="0" err="1"/>
              <a:t>війну</a:t>
            </a:r>
            <a:r>
              <a:rPr lang="ru-RU" sz="1300" dirty="0"/>
              <a:t>, але </a:t>
            </a:r>
            <a:r>
              <a:rPr lang="ru-RU" sz="1300" dirty="0" err="1"/>
              <a:t>кожен</a:t>
            </a:r>
            <a:r>
              <a:rPr lang="ru-RU" sz="1300" dirty="0"/>
              <a:t> </a:t>
            </a:r>
            <a:r>
              <a:rPr lang="ru-RU" sz="1300" dirty="0" err="1"/>
              <a:t>може</a:t>
            </a:r>
            <a:r>
              <a:rPr lang="ru-RU" sz="1300" dirty="0"/>
              <a:t> </a:t>
            </a:r>
            <a:r>
              <a:rPr lang="ru-RU" sz="1300" dirty="0" err="1"/>
              <a:t>зробити</a:t>
            </a:r>
            <a:r>
              <a:rPr lang="ru-RU" sz="1300" dirty="0"/>
              <a:t> будь-</a:t>
            </a:r>
            <a:r>
              <a:rPr lang="ru-RU" sz="1300" dirty="0" err="1"/>
              <a:t>який</a:t>
            </a:r>
            <a:r>
              <a:rPr lang="ru-RU" sz="1300" dirty="0"/>
              <a:t>, </a:t>
            </a:r>
            <a:r>
              <a:rPr lang="ru-RU" sz="1300" dirty="0" err="1"/>
              <a:t>навіть</a:t>
            </a:r>
            <a:r>
              <a:rPr lang="ru-RU" sz="1300" dirty="0"/>
              <a:t> маленький </a:t>
            </a:r>
            <a:r>
              <a:rPr lang="ru-RU" sz="1300" dirty="0" err="1"/>
              <a:t>внесок</a:t>
            </a:r>
            <a:r>
              <a:rPr lang="ru-RU" sz="1300" dirty="0"/>
              <a:t> у </a:t>
            </a:r>
            <a:r>
              <a:rPr lang="ru-RU" sz="1300" dirty="0" err="1"/>
              <a:t>становлення</a:t>
            </a:r>
            <a:r>
              <a:rPr lang="ru-RU" sz="1300" dirty="0"/>
              <a:t> </a:t>
            </a:r>
            <a:r>
              <a:rPr lang="ru-RU" sz="1300" dirty="0" err="1"/>
              <a:t>незалежності</a:t>
            </a:r>
            <a:r>
              <a:rPr lang="ru-RU" sz="1300" dirty="0"/>
              <a:t> - </a:t>
            </a:r>
            <a:r>
              <a:rPr lang="ru-RU" sz="1300" dirty="0" err="1"/>
              <a:t>допомагаючи</a:t>
            </a:r>
            <a:r>
              <a:rPr lang="ru-RU" sz="1300" dirty="0"/>
              <a:t> солдатам, </a:t>
            </a:r>
            <a:r>
              <a:rPr lang="ru-RU" sz="1300" dirty="0" err="1"/>
              <a:t>беручи</a:t>
            </a:r>
            <a:r>
              <a:rPr lang="ru-RU" sz="1300" dirty="0"/>
              <a:t> участь у </a:t>
            </a:r>
            <a:r>
              <a:rPr lang="ru-RU" sz="1300" dirty="0" err="1"/>
              <a:t>волонтерській</a:t>
            </a:r>
            <a:r>
              <a:rPr lang="ru-RU" sz="1300" dirty="0"/>
              <a:t> </a:t>
            </a:r>
            <a:r>
              <a:rPr lang="ru-RU" sz="1300" dirty="0" err="1"/>
              <a:t>діяльності</a:t>
            </a:r>
            <a:r>
              <a:rPr lang="ru-RU" sz="1300" dirty="0"/>
              <a:t> та </a:t>
            </a:r>
            <a:r>
              <a:rPr lang="ru-RU" sz="1300" dirty="0" err="1"/>
              <a:t>акціях</a:t>
            </a:r>
            <a:r>
              <a:rPr lang="ru-RU" sz="1300" dirty="0"/>
              <a:t>, </a:t>
            </a:r>
            <a:r>
              <a:rPr lang="ru-RU" sz="1300" dirty="0" err="1"/>
              <a:t>спрямованих</a:t>
            </a:r>
            <a:r>
              <a:rPr lang="ru-RU" sz="1300" dirty="0"/>
              <a:t> на </a:t>
            </a:r>
            <a:r>
              <a:rPr lang="ru-RU" sz="1300" dirty="0" err="1"/>
              <a:t>збір</a:t>
            </a:r>
            <a:r>
              <a:rPr lang="ru-RU" sz="1300" dirty="0"/>
              <a:t> грошей та речей для </a:t>
            </a:r>
            <a:r>
              <a:rPr lang="ru-RU" sz="1300" dirty="0" err="1"/>
              <a:t>армії</a:t>
            </a:r>
            <a:r>
              <a:rPr lang="ru-RU" sz="1300" dirty="0"/>
              <a:t>. Проблема в тому, </a:t>
            </a:r>
            <a:r>
              <a:rPr lang="ru-RU" sz="1300" dirty="0" err="1"/>
              <a:t>що</a:t>
            </a:r>
            <a:r>
              <a:rPr lang="ru-RU" sz="1300" dirty="0"/>
              <a:t> за 26 </a:t>
            </a:r>
            <a:r>
              <a:rPr lang="ru-RU" sz="1300" dirty="0" err="1"/>
              <a:t>років</a:t>
            </a:r>
            <a:r>
              <a:rPr lang="ru-RU" sz="1300" dirty="0"/>
              <a:t> </a:t>
            </a:r>
            <a:r>
              <a:rPr lang="ru-RU" sz="1300" dirty="0" err="1"/>
              <a:t>становлення</a:t>
            </a:r>
            <a:r>
              <a:rPr lang="ru-RU" sz="1300" dirty="0"/>
              <a:t> </a:t>
            </a:r>
            <a:r>
              <a:rPr lang="ru-RU" sz="1300" dirty="0" err="1"/>
              <a:t>держави</a:t>
            </a:r>
            <a:r>
              <a:rPr lang="ru-RU" sz="1300" dirty="0"/>
              <a:t> в нас не </a:t>
            </a:r>
            <a:r>
              <a:rPr lang="ru-RU" sz="1300" dirty="0" err="1"/>
              <a:t>було</a:t>
            </a:r>
            <a:r>
              <a:rPr lang="ru-RU" sz="1300" dirty="0"/>
              <a:t> </a:t>
            </a:r>
            <a:r>
              <a:rPr lang="ru-RU" sz="1300" dirty="0" err="1"/>
              <a:t>загальнонаціональних</a:t>
            </a:r>
            <a:r>
              <a:rPr lang="ru-RU" sz="1300" dirty="0"/>
              <a:t> </a:t>
            </a:r>
            <a:r>
              <a:rPr lang="ru-RU" sz="1300" dirty="0" err="1"/>
              <a:t>цілей</a:t>
            </a:r>
            <a:r>
              <a:rPr lang="ru-RU" sz="1300" dirty="0"/>
              <a:t> і </a:t>
            </a:r>
            <a:r>
              <a:rPr lang="ru-RU" sz="1300" dirty="0" err="1"/>
              <a:t>більшість</a:t>
            </a:r>
            <a:r>
              <a:rPr lang="ru-RU" sz="1300" dirty="0"/>
              <a:t> </a:t>
            </a:r>
            <a:r>
              <a:rPr lang="ru-RU" sz="1300" dirty="0" err="1"/>
              <a:t>мешканців</a:t>
            </a:r>
            <a:r>
              <a:rPr lang="ru-RU" sz="1300" dirty="0"/>
              <a:t> сходу не </a:t>
            </a:r>
            <a:r>
              <a:rPr lang="ru-RU" sz="1300" dirty="0" err="1"/>
              <a:t>почувалася</a:t>
            </a:r>
            <a:r>
              <a:rPr lang="ru-RU" sz="1300" dirty="0"/>
              <a:t> як </a:t>
            </a:r>
            <a:r>
              <a:rPr lang="ru-RU" sz="1300" dirty="0" err="1"/>
              <a:t>нація</a:t>
            </a:r>
            <a:r>
              <a:rPr lang="ru-RU" sz="1300" dirty="0"/>
              <a:t>, у людей не </a:t>
            </a:r>
            <a:r>
              <a:rPr lang="ru-RU" sz="1300" dirty="0" err="1"/>
              <a:t>виховувалося</a:t>
            </a:r>
            <a:r>
              <a:rPr lang="ru-RU" sz="1300" dirty="0"/>
              <a:t> </a:t>
            </a:r>
            <a:r>
              <a:rPr lang="ru-RU" sz="1300" dirty="0" err="1"/>
              <a:t>почуття</a:t>
            </a:r>
            <a:r>
              <a:rPr lang="ru-RU" sz="1300" dirty="0"/>
              <a:t> </a:t>
            </a:r>
            <a:r>
              <a:rPr lang="ru-RU" sz="1300" dirty="0" err="1"/>
              <a:t>гордості</a:t>
            </a:r>
            <a:r>
              <a:rPr lang="ru-RU" sz="1300" dirty="0"/>
              <a:t> за свою </a:t>
            </a:r>
            <a:r>
              <a:rPr lang="ru-RU" sz="1300" dirty="0" err="1"/>
              <a:t>країну</a:t>
            </a:r>
            <a:r>
              <a:rPr lang="ru-RU" sz="1300" dirty="0"/>
              <a:t>, вони </a:t>
            </a:r>
            <a:r>
              <a:rPr lang="ru-RU" sz="1300" dirty="0" err="1"/>
              <a:t>тільки</a:t>
            </a:r>
            <a:r>
              <a:rPr lang="ru-RU" sz="1300" dirty="0"/>
              <a:t> </a:t>
            </a:r>
            <a:r>
              <a:rPr lang="ru-RU" sz="1300" dirty="0" err="1"/>
              <a:t>оглядалися</a:t>
            </a:r>
            <a:r>
              <a:rPr lang="ru-RU" sz="1300" dirty="0"/>
              <a:t> на «</a:t>
            </a:r>
            <a:r>
              <a:rPr lang="ru-RU" sz="1300" dirty="0" err="1"/>
              <a:t>братів</a:t>
            </a:r>
            <a:r>
              <a:rPr lang="ru-RU" sz="1300" dirty="0"/>
              <a:t>». Ми </a:t>
            </a:r>
            <a:r>
              <a:rPr lang="ru-RU" sz="1300" dirty="0" err="1"/>
              <a:t>розплодили</a:t>
            </a:r>
            <a:r>
              <a:rPr lang="ru-RU" sz="1300" dirty="0"/>
              <a:t> </a:t>
            </a:r>
            <a:r>
              <a:rPr lang="ru-RU" sz="1300" dirty="0" err="1"/>
              <a:t>велику</a:t>
            </a:r>
            <a:r>
              <a:rPr lang="ru-RU" sz="1300" dirty="0"/>
              <a:t> </a:t>
            </a:r>
            <a:r>
              <a:rPr lang="ru-RU" sz="1300" dirty="0" err="1"/>
              <a:t>кількість</a:t>
            </a:r>
            <a:r>
              <a:rPr lang="ru-RU" sz="1300" dirty="0"/>
              <a:t> </a:t>
            </a:r>
            <a:r>
              <a:rPr lang="ru-RU" sz="1300" dirty="0" err="1"/>
              <a:t>антипатріотів</a:t>
            </a:r>
            <a:r>
              <a:rPr lang="ru-RU" sz="1300" dirty="0"/>
              <a:t> і за </a:t>
            </a:r>
            <a:r>
              <a:rPr lang="ru-RU" sz="1300" dirty="0" err="1"/>
              <a:t>це</a:t>
            </a:r>
            <a:r>
              <a:rPr lang="ru-RU" sz="1300" dirty="0"/>
              <a:t> платимо </a:t>
            </a:r>
            <a:r>
              <a:rPr lang="ru-RU" sz="1300" dirty="0" err="1"/>
              <a:t>величезну</a:t>
            </a:r>
            <a:r>
              <a:rPr lang="ru-RU" sz="1300" dirty="0"/>
              <a:t> </a:t>
            </a:r>
            <a:r>
              <a:rPr lang="ru-RU" sz="1300" dirty="0" err="1"/>
              <a:t>ціну</a:t>
            </a:r>
            <a:r>
              <a:rPr lang="ru-RU" sz="1300" dirty="0"/>
              <a:t> — у </a:t>
            </a:r>
            <a:r>
              <a:rPr lang="ru-RU" sz="1300" dirty="0" err="1"/>
              <a:t>цій</a:t>
            </a:r>
            <a:r>
              <a:rPr lang="ru-RU" sz="1300" dirty="0"/>
              <a:t> </a:t>
            </a:r>
            <a:r>
              <a:rPr lang="ru-RU" sz="1300" dirty="0" err="1"/>
              <a:t>війні</a:t>
            </a:r>
            <a:r>
              <a:rPr lang="ru-RU" sz="1300" dirty="0"/>
              <a:t> </a:t>
            </a:r>
            <a:r>
              <a:rPr lang="ru-RU" sz="1300" dirty="0" err="1"/>
              <a:t>гине</a:t>
            </a:r>
            <a:r>
              <a:rPr lang="ru-RU" sz="1300" dirty="0"/>
              <a:t> </a:t>
            </a:r>
            <a:r>
              <a:rPr lang="ru-RU" sz="1300" dirty="0" err="1"/>
              <a:t>цвіт</a:t>
            </a:r>
            <a:r>
              <a:rPr lang="ru-RU" sz="1300" dirty="0"/>
              <a:t> </a:t>
            </a:r>
            <a:r>
              <a:rPr lang="ru-RU" sz="1300" dirty="0" err="1"/>
              <a:t>нашої</a:t>
            </a:r>
            <a:r>
              <a:rPr lang="ru-RU" sz="1300" dirty="0"/>
              <a:t> </a:t>
            </a:r>
            <a:r>
              <a:rPr lang="ru-RU" sz="1300" dirty="0" err="1" smtClean="0"/>
              <a:t>нації.Сьогодні</a:t>
            </a:r>
            <a:r>
              <a:rPr lang="ru-RU" sz="1300" dirty="0" smtClean="0"/>
              <a:t> </a:t>
            </a:r>
            <a:r>
              <a:rPr lang="ru-RU" sz="1300" dirty="0"/>
              <a:t>ми не </a:t>
            </a:r>
            <a:r>
              <a:rPr lang="ru-RU" sz="1300" dirty="0" err="1"/>
              <a:t>почуваємось</a:t>
            </a:r>
            <a:r>
              <a:rPr lang="ru-RU" sz="1300" dirty="0"/>
              <a:t> у </a:t>
            </a:r>
            <a:r>
              <a:rPr lang="ru-RU" sz="1300" dirty="0" err="1"/>
              <a:t>безпеці</a:t>
            </a:r>
            <a:r>
              <a:rPr lang="ru-RU" sz="1300" dirty="0"/>
              <a:t>, але у нас є мета – </a:t>
            </a:r>
            <a:r>
              <a:rPr lang="ru-RU" sz="1300" dirty="0" err="1"/>
              <a:t>побудувати</a:t>
            </a:r>
            <a:r>
              <a:rPr lang="ru-RU" sz="1300" dirty="0"/>
              <a:t> </a:t>
            </a:r>
            <a:r>
              <a:rPr lang="ru-RU" sz="1300" dirty="0" err="1"/>
              <a:t>суспільство</a:t>
            </a:r>
            <a:r>
              <a:rPr lang="ru-RU" sz="1300" dirty="0"/>
              <a:t>, </a:t>
            </a:r>
            <a:r>
              <a:rPr lang="ru-RU" sz="1300" dirty="0" err="1"/>
              <a:t>протилежне</a:t>
            </a:r>
            <a:r>
              <a:rPr lang="ru-RU" sz="1300" dirty="0"/>
              <a:t> </a:t>
            </a:r>
            <a:r>
              <a:rPr lang="ru-RU" sz="1300" dirty="0" err="1"/>
              <a:t>російському</a:t>
            </a:r>
            <a:r>
              <a:rPr lang="ru-RU" sz="1300" dirty="0"/>
              <a:t>. І ми </a:t>
            </a:r>
            <a:r>
              <a:rPr lang="ru-RU" sz="1300" dirty="0" err="1"/>
              <a:t>маємо</a:t>
            </a:r>
            <a:r>
              <a:rPr lang="ru-RU" sz="1300" dirty="0"/>
              <a:t> </a:t>
            </a:r>
            <a:r>
              <a:rPr lang="ru-RU" sz="1300" dirty="0" err="1"/>
              <a:t>подякувати</a:t>
            </a:r>
            <a:r>
              <a:rPr lang="ru-RU" sz="1300" dirty="0"/>
              <a:t> </a:t>
            </a:r>
            <a:r>
              <a:rPr lang="ru-RU" sz="1300" dirty="0" err="1"/>
              <a:t>Росії</a:t>
            </a:r>
            <a:r>
              <a:rPr lang="ru-RU" sz="1300" dirty="0"/>
              <a:t> </a:t>
            </a:r>
            <a:r>
              <a:rPr lang="ru-RU" sz="1300" dirty="0" err="1"/>
              <a:t>хоча</a:t>
            </a:r>
            <a:r>
              <a:rPr lang="ru-RU" sz="1300" dirty="0"/>
              <a:t> б за те, </a:t>
            </a:r>
            <a:r>
              <a:rPr lang="ru-RU" sz="1300" dirty="0" err="1"/>
              <a:t>що</a:t>
            </a:r>
            <a:r>
              <a:rPr lang="ru-RU" sz="1300" dirty="0"/>
              <a:t> вона показала </a:t>
            </a:r>
            <a:r>
              <a:rPr lang="ru-RU" sz="1300" dirty="0" err="1"/>
              <a:t>більшості</a:t>
            </a:r>
            <a:r>
              <a:rPr lang="ru-RU" sz="1300" dirty="0"/>
              <a:t> з нас, </a:t>
            </a:r>
            <a:r>
              <a:rPr lang="ru-RU" sz="1300" dirty="0" err="1"/>
              <a:t>наскільки</a:t>
            </a:r>
            <a:r>
              <a:rPr lang="ru-RU" sz="1300" dirty="0"/>
              <a:t> ми любимо свою землю. За те, </a:t>
            </a:r>
            <a:r>
              <a:rPr lang="ru-RU" sz="1300" dirty="0" err="1"/>
              <a:t>що</a:t>
            </a:r>
            <a:r>
              <a:rPr lang="ru-RU" sz="1300" dirty="0"/>
              <a:t> </a:t>
            </a:r>
            <a:r>
              <a:rPr lang="ru-RU" sz="1300" dirty="0" err="1"/>
              <a:t>згуртувала</a:t>
            </a:r>
            <a:r>
              <a:rPr lang="ru-RU" sz="1300" dirty="0"/>
              <a:t> наш народ. За те, </a:t>
            </a:r>
            <a:r>
              <a:rPr lang="ru-RU" sz="1300" dirty="0" err="1"/>
              <a:t>що</a:t>
            </a:r>
            <a:r>
              <a:rPr lang="ru-RU" sz="1300" dirty="0"/>
              <a:t> з </a:t>
            </a:r>
            <a:r>
              <a:rPr lang="ru-RU" sz="1300" dirty="0" err="1"/>
              <a:t>руїн</a:t>
            </a:r>
            <a:r>
              <a:rPr lang="ru-RU" sz="1300" dirty="0"/>
              <a:t> </a:t>
            </a:r>
            <a:r>
              <a:rPr lang="ru-RU" sz="1300" dirty="0" err="1"/>
              <a:t>відродилася</a:t>
            </a:r>
            <a:r>
              <a:rPr lang="ru-RU" sz="1300" dirty="0"/>
              <a:t> </a:t>
            </a:r>
            <a:r>
              <a:rPr lang="ru-RU" sz="1300" dirty="0" err="1"/>
              <a:t>Українська</a:t>
            </a:r>
            <a:r>
              <a:rPr lang="ru-RU" sz="1300" dirty="0"/>
              <a:t> </a:t>
            </a:r>
            <a:r>
              <a:rPr lang="ru-RU" sz="1300" dirty="0" err="1"/>
              <a:t>Армія</a:t>
            </a:r>
            <a:r>
              <a:rPr lang="ru-RU" sz="1300" dirty="0"/>
              <a:t>, яка </a:t>
            </a:r>
            <a:r>
              <a:rPr lang="ru-RU" sz="1300" dirty="0" err="1"/>
              <a:t>виявила</a:t>
            </a:r>
            <a:r>
              <a:rPr lang="ru-RU" sz="1300" dirty="0"/>
              <a:t> </a:t>
            </a:r>
            <a:r>
              <a:rPr lang="ru-RU" sz="1300" dirty="0" err="1"/>
              <a:t>величезну</a:t>
            </a:r>
            <a:r>
              <a:rPr lang="ru-RU" sz="1300" dirty="0"/>
              <a:t> </a:t>
            </a:r>
            <a:r>
              <a:rPr lang="ru-RU" sz="1300" dirty="0" err="1"/>
              <a:t>кількість</a:t>
            </a:r>
            <a:r>
              <a:rPr lang="ru-RU" sz="1300" dirty="0"/>
              <a:t> </a:t>
            </a:r>
            <a:r>
              <a:rPr lang="ru-RU" sz="1300" dirty="0" err="1"/>
              <a:t>патріотів</a:t>
            </a:r>
            <a:r>
              <a:rPr lang="ru-RU" sz="1300" dirty="0"/>
              <a:t> </a:t>
            </a:r>
            <a:r>
              <a:rPr lang="ru-RU" sz="1300" dirty="0" err="1"/>
              <a:t>нашої</a:t>
            </a:r>
            <a:r>
              <a:rPr lang="ru-RU" sz="1300" dirty="0"/>
              <a:t> </a:t>
            </a:r>
            <a:r>
              <a:rPr lang="ru-RU" sz="1300" dirty="0" err="1"/>
              <a:t>Батьківщини</a:t>
            </a:r>
            <a:r>
              <a:rPr lang="ru-RU" sz="1300" dirty="0"/>
              <a:t> і показала </a:t>
            </a:r>
            <a:r>
              <a:rPr lang="ru-RU" sz="1300" dirty="0" err="1"/>
              <a:t>світові</a:t>
            </a:r>
            <a:r>
              <a:rPr lang="ru-RU" sz="1300" dirty="0"/>
              <a:t> силу духу </a:t>
            </a:r>
            <a:r>
              <a:rPr lang="ru-RU" sz="1300" dirty="0" err="1"/>
              <a:t>українського</a:t>
            </a:r>
            <a:r>
              <a:rPr lang="ru-RU" sz="1300" dirty="0"/>
              <a:t> солдата, </a:t>
            </a:r>
            <a:r>
              <a:rPr lang="ru-RU" sz="1300" dirty="0" err="1"/>
              <a:t>який</a:t>
            </a:r>
            <a:r>
              <a:rPr lang="ru-RU" sz="1300" dirty="0"/>
              <a:t> </a:t>
            </a:r>
            <a:r>
              <a:rPr lang="ru-RU" sz="1300" dirty="0" err="1"/>
              <a:t>може</a:t>
            </a:r>
            <a:r>
              <a:rPr lang="ru-RU" sz="1300" dirty="0"/>
              <a:t> без </a:t>
            </a:r>
            <a:r>
              <a:rPr lang="ru-RU" sz="1300" dirty="0" err="1"/>
              <a:t>зброї</a:t>
            </a:r>
            <a:r>
              <a:rPr lang="ru-RU" sz="1300" dirty="0"/>
              <a:t> </a:t>
            </a:r>
            <a:r>
              <a:rPr lang="ru-RU" sz="1300" dirty="0" err="1"/>
              <a:t>зупинити</a:t>
            </a:r>
            <a:r>
              <a:rPr lang="ru-RU" sz="1300" dirty="0"/>
              <a:t> </a:t>
            </a:r>
            <a:r>
              <a:rPr lang="ru-RU" sz="1300" dirty="0" err="1"/>
              <a:t>армію</a:t>
            </a:r>
            <a:r>
              <a:rPr lang="ru-RU" sz="1300" dirty="0"/>
              <a:t> </a:t>
            </a:r>
            <a:r>
              <a:rPr lang="ru-RU" sz="1300" dirty="0" err="1"/>
              <a:t>агресора</a:t>
            </a:r>
            <a:r>
              <a:rPr lang="ru-RU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049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3854528" cy="1674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31861" y="1171977"/>
            <a:ext cx="5861389" cy="368277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682579"/>
            <a:ext cx="3854528" cy="5975797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земля, де </a:t>
            </a:r>
            <a:r>
              <a:rPr lang="ru-RU" dirty="0" err="1"/>
              <a:t>живуть</a:t>
            </a:r>
            <a:r>
              <a:rPr lang="ru-RU" dirty="0"/>
              <a:t> </a:t>
            </a:r>
            <a:r>
              <a:rPr lang="ru-RU" dirty="0" err="1"/>
              <a:t>сильні</a:t>
            </a:r>
            <a:r>
              <a:rPr lang="ru-RU" dirty="0"/>
              <a:t> і </a:t>
            </a:r>
            <a:r>
              <a:rPr lang="ru-RU" dirty="0" err="1"/>
              <a:t>сміливі</a:t>
            </a:r>
            <a:r>
              <a:rPr lang="ru-RU" dirty="0"/>
              <a:t> </a:t>
            </a:r>
            <a:r>
              <a:rPr lang="ru-RU" dirty="0" err="1"/>
              <a:t>чоловіки</a:t>
            </a:r>
            <a:r>
              <a:rPr lang="ru-RU" dirty="0"/>
              <a:t>, </a:t>
            </a:r>
            <a:r>
              <a:rPr lang="ru-RU" dirty="0" err="1"/>
              <a:t>віддані</a:t>
            </a:r>
            <a:r>
              <a:rPr lang="ru-RU" dirty="0"/>
              <a:t> і </a:t>
            </a:r>
            <a:r>
              <a:rPr lang="ru-RU" dirty="0" err="1"/>
              <a:t>сильні</a:t>
            </a:r>
            <a:r>
              <a:rPr lang="ru-RU" dirty="0"/>
              <a:t> духом </a:t>
            </a:r>
            <a:r>
              <a:rPr lang="ru-RU" dirty="0" err="1"/>
              <a:t>жінки</a:t>
            </a:r>
            <a:r>
              <a:rPr lang="ru-RU" dirty="0"/>
              <a:t>, де прапор </a:t>
            </a:r>
            <a:r>
              <a:rPr lang="ru-RU" dirty="0" err="1"/>
              <a:t>має</a:t>
            </a:r>
            <a:r>
              <a:rPr lang="ru-RU" dirty="0"/>
              <a:t> два </a:t>
            </a:r>
            <a:r>
              <a:rPr lang="ru-RU" dirty="0" err="1"/>
              <a:t>кольори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– </a:t>
            </a:r>
            <a:r>
              <a:rPr lang="ru-RU" dirty="0" err="1"/>
              <a:t>небесний</a:t>
            </a:r>
            <a:r>
              <a:rPr lang="ru-RU" dirty="0"/>
              <a:t> та </a:t>
            </a:r>
            <a:r>
              <a:rPr lang="ru-RU" dirty="0" err="1"/>
              <a:t>сонячний</a:t>
            </a:r>
            <a:r>
              <a:rPr lang="ru-RU" dirty="0"/>
              <a:t>. І ми </a:t>
            </a:r>
            <a:r>
              <a:rPr lang="ru-RU" dirty="0" err="1"/>
              <a:t>віримо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 такою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патріотів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переможе</a:t>
            </a:r>
            <a:r>
              <a:rPr lang="ru-RU" dirty="0"/>
              <a:t>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страшній</a:t>
            </a:r>
            <a:r>
              <a:rPr lang="ru-RU" dirty="0"/>
              <a:t> </a:t>
            </a:r>
            <a:r>
              <a:rPr lang="ru-RU" dirty="0" err="1"/>
              <a:t>війні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ніхто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зламає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людей. А </a:t>
            </a:r>
            <a:r>
              <a:rPr lang="ru-RU" dirty="0" err="1"/>
              <a:t>якщо</a:t>
            </a:r>
            <a:r>
              <a:rPr lang="ru-RU" dirty="0"/>
              <a:t> і </a:t>
            </a:r>
            <a:r>
              <a:rPr lang="ru-RU" dirty="0" err="1"/>
              <a:t>встанемо</a:t>
            </a:r>
            <a:r>
              <a:rPr lang="ru-RU" dirty="0"/>
              <a:t> на </a:t>
            </a:r>
            <a:r>
              <a:rPr lang="ru-RU" dirty="0" err="1"/>
              <a:t>коліна</a:t>
            </a:r>
            <a:r>
              <a:rPr lang="ru-RU" dirty="0"/>
              <a:t> – то </a:t>
            </a:r>
            <a:r>
              <a:rPr lang="ru-RU" dirty="0" err="1"/>
              <a:t>лише</a:t>
            </a:r>
            <a:r>
              <a:rPr lang="ru-RU" dirty="0"/>
              <a:t> перед </a:t>
            </a:r>
            <a:r>
              <a:rPr lang="ru-RU" dirty="0" err="1" smtClean="0"/>
              <a:t>Богом!В</a:t>
            </a:r>
            <a:r>
              <a:rPr lang="ru-RU" dirty="0" smtClean="0"/>
              <a:t>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  <a:r>
              <a:rPr lang="ru-RU" dirty="0" err="1"/>
              <a:t>патріотизм</a:t>
            </a:r>
            <a:r>
              <a:rPr lang="ru-RU" dirty="0"/>
              <a:t> –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багатогранних</a:t>
            </a:r>
            <a:r>
              <a:rPr lang="ru-RU" dirty="0"/>
              <a:t> і </a:t>
            </a:r>
            <a:r>
              <a:rPr lang="ru-RU" dirty="0" err="1"/>
              <a:t>багатоаспектних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. </a:t>
            </a:r>
            <a:r>
              <a:rPr lang="ru-RU" dirty="0" err="1"/>
              <a:t>Патріотизм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найрізноманітніші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та </a:t>
            </a:r>
            <a:r>
              <a:rPr lang="ru-RU" dirty="0" err="1"/>
              <a:t>асоціації</a:t>
            </a:r>
            <a:r>
              <a:rPr lang="ru-RU" dirty="0"/>
              <a:t> у наших </a:t>
            </a:r>
            <a:r>
              <a:rPr lang="ru-RU" dirty="0" err="1"/>
              <a:t>громадян</a:t>
            </a:r>
            <a:r>
              <a:rPr lang="ru-RU" dirty="0"/>
              <a:t> –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любові</a:t>
            </a:r>
            <a:r>
              <a:rPr lang="ru-RU" dirty="0"/>
              <a:t> до </a:t>
            </a:r>
            <a:r>
              <a:rPr lang="ru-RU" dirty="0" err="1"/>
              <a:t>неприйняття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піклування</a:t>
            </a:r>
            <a:r>
              <a:rPr lang="ru-RU" dirty="0"/>
              <a:t> до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байдужості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зачарованості</a:t>
            </a:r>
            <a:r>
              <a:rPr lang="ru-RU" dirty="0"/>
              <a:t> до </a:t>
            </a:r>
            <a:r>
              <a:rPr lang="ru-RU" dirty="0" err="1" smtClean="0"/>
              <a:t>огиди.Часто</a:t>
            </a:r>
            <a:r>
              <a:rPr lang="ru-RU" dirty="0" smtClean="0"/>
              <a:t> </a:t>
            </a:r>
            <a:r>
              <a:rPr lang="ru-RU" dirty="0" err="1"/>
              <a:t>патріотизм</a:t>
            </a:r>
            <a:r>
              <a:rPr lang="ru-RU" dirty="0"/>
              <a:t> </a:t>
            </a:r>
            <a:r>
              <a:rPr lang="ru-RU" dirty="0" err="1"/>
              <a:t>плутають</a:t>
            </a:r>
            <a:r>
              <a:rPr lang="ru-RU" dirty="0"/>
              <a:t> з </a:t>
            </a:r>
            <a:r>
              <a:rPr lang="ru-RU" dirty="0" err="1"/>
              <a:t>націоналізмом</a:t>
            </a:r>
            <a:r>
              <a:rPr lang="ru-RU" dirty="0"/>
              <a:t>, але </a:t>
            </a:r>
            <a:r>
              <a:rPr lang="ru-RU" dirty="0" err="1"/>
              <a:t>патріотизм</a:t>
            </a:r>
            <a:r>
              <a:rPr lang="ru-RU" dirty="0"/>
              <a:t> є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давнішим</a:t>
            </a:r>
            <a:r>
              <a:rPr lang="ru-RU" dirty="0"/>
              <a:t> </a:t>
            </a:r>
            <a:r>
              <a:rPr lang="ru-RU" dirty="0" err="1"/>
              <a:t>поняттям</a:t>
            </a:r>
            <a:r>
              <a:rPr lang="ru-RU" dirty="0"/>
              <a:t> і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теоретичне</a:t>
            </a:r>
            <a:r>
              <a:rPr lang="ru-RU" dirty="0"/>
              <a:t> </a:t>
            </a:r>
            <a:r>
              <a:rPr lang="ru-RU" dirty="0" err="1"/>
              <a:t>наваукраїнськомунтаження</a:t>
            </a:r>
            <a:r>
              <a:rPr lang="ru-RU" dirty="0"/>
              <a:t>. </a:t>
            </a:r>
            <a:r>
              <a:rPr lang="ru-RU" dirty="0" err="1"/>
              <a:t>Націоналізм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народи </a:t>
            </a:r>
            <a:r>
              <a:rPr lang="ru-RU" dirty="0" err="1"/>
              <a:t>існують</a:t>
            </a:r>
            <a:r>
              <a:rPr lang="ru-RU" dirty="0"/>
              <a:t> як </a:t>
            </a:r>
            <a:r>
              <a:rPr lang="ru-RU" dirty="0" err="1"/>
              <a:t>реальні</a:t>
            </a:r>
            <a:r>
              <a:rPr lang="ru-RU" dirty="0"/>
              <a:t> і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окреслені</a:t>
            </a:r>
            <a:r>
              <a:rPr lang="ru-RU" dirty="0"/>
              <a:t> </a:t>
            </a:r>
            <a:r>
              <a:rPr lang="ru-RU" dirty="0" err="1"/>
              <a:t>цілісності</a:t>
            </a:r>
            <a:r>
              <a:rPr lang="ru-RU" dirty="0"/>
              <a:t>; </a:t>
            </a:r>
            <a:r>
              <a:rPr lang="ru-RU" dirty="0" err="1"/>
              <a:t>натомість</a:t>
            </a:r>
            <a:r>
              <a:rPr lang="ru-RU" dirty="0"/>
              <a:t> </a:t>
            </a:r>
            <a:r>
              <a:rPr lang="ru-RU" dirty="0" err="1"/>
              <a:t>патріотизм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означати</a:t>
            </a:r>
            <a:r>
              <a:rPr lang="ru-RU" dirty="0"/>
              <a:t> просто </a:t>
            </a:r>
            <a:r>
              <a:rPr lang="ru-RU" dirty="0" err="1"/>
              <a:t>прив’язаність</a:t>
            </a:r>
            <a:r>
              <a:rPr lang="ru-RU" dirty="0"/>
              <a:t> до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місцини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способу </a:t>
            </a:r>
            <a:r>
              <a:rPr lang="ru-RU" dirty="0" err="1"/>
              <a:t>життя</a:t>
            </a:r>
            <a:r>
              <a:rPr lang="ru-RU" dirty="0"/>
              <a:t> і не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ніякої</a:t>
            </a:r>
            <a:r>
              <a:rPr lang="ru-RU" dirty="0"/>
              <a:t> </a:t>
            </a:r>
            <a:r>
              <a:rPr lang="ru-RU" dirty="0" err="1"/>
              <a:t>абстрактної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«</a:t>
            </a:r>
            <a:r>
              <a:rPr lang="ru-RU" dirty="0" err="1"/>
              <a:t>країни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xmlns="" val="31307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-3451537"/>
            <a:ext cx="3854528" cy="3271122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60912" y="1287887"/>
            <a:ext cx="5761127" cy="368277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498605"/>
            <a:ext cx="3854528" cy="3862914"/>
          </a:xfrm>
        </p:spPr>
        <p:txBody>
          <a:bodyPr>
            <a:normAutofit/>
          </a:bodyPr>
          <a:lstStyle/>
          <a:p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словників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патріотизму</a:t>
            </a:r>
            <a:r>
              <a:rPr lang="ru-RU" dirty="0"/>
              <a:t> як </a:t>
            </a:r>
            <a:r>
              <a:rPr lang="ru-RU" dirty="0" err="1"/>
              <a:t>любові</a:t>
            </a:r>
            <a:r>
              <a:rPr lang="ru-RU" dirty="0"/>
              <a:t> до </a:t>
            </a:r>
            <a:r>
              <a:rPr lang="ru-RU" dirty="0" err="1"/>
              <a:t>Батьківщини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за </a:t>
            </a:r>
            <a:r>
              <a:rPr lang="ru-RU" dirty="0" err="1"/>
              <a:t>Академічним</a:t>
            </a:r>
            <a:r>
              <a:rPr lang="ru-RU" dirty="0"/>
              <a:t> </a:t>
            </a:r>
            <a:r>
              <a:rPr lang="ru-RU" dirty="0" err="1"/>
              <a:t>тлумачним</a:t>
            </a:r>
            <a:r>
              <a:rPr lang="ru-RU" dirty="0"/>
              <a:t> словником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патріотизм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 до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батьківщини</a:t>
            </a:r>
            <a:r>
              <a:rPr lang="ru-RU" dirty="0"/>
              <a:t>, </a:t>
            </a:r>
            <a:r>
              <a:rPr lang="ru-RU" dirty="0" err="1"/>
              <a:t>відданість</a:t>
            </a:r>
            <a:r>
              <a:rPr lang="ru-RU" dirty="0"/>
              <a:t>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народові</a:t>
            </a:r>
            <a:r>
              <a:rPr lang="ru-RU" dirty="0"/>
              <a:t>, </a:t>
            </a:r>
            <a:r>
              <a:rPr lang="ru-RU" dirty="0" err="1"/>
              <a:t>готовність</a:t>
            </a:r>
            <a:r>
              <a:rPr lang="ru-RU" dirty="0"/>
              <a:t> для них на </a:t>
            </a:r>
            <a:r>
              <a:rPr lang="ru-RU" dirty="0" err="1"/>
              <a:t>жертви</a:t>
            </a:r>
            <a:r>
              <a:rPr lang="ru-RU" dirty="0"/>
              <a:t> й подвиги. За </a:t>
            </a:r>
            <a:r>
              <a:rPr lang="ru-RU" dirty="0" err="1"/>
              <a:t>філософським</a:t>
            </a:r>
            <a:r>
              <a:rPr lang="ru-RU" dirty="0"/>
              <a:t> словником </a:t>
            </a:r>
            <a:r>
              <a:rPr lang="ru-RU" dirty="0" err="1"/>
              <a:t>патріотизм</a:t>
            </a:r>
            <a:r>
              <a:rPr lang="ru-RU" dirty="0"/>
              <a:t> – (</a:t>
            </a:r>
            <a:r>
              <a:rPr lang="ru-RU" dirty="0" err="1"/>
              <a:t>грец</a:t>
            </a:r>
            <a:r>
              <a:rPr lang="ru-RU" dirty="0"/>
              <a:t>. </a:t>
            </a:r>
            <a:r>
              <a:rPr lang="en-US" dirty="0" err="1"/>
              <a:t>patre</a:t>
            </a:r>
            <a:r>
              <a:rPr lang="en-US" dirty="0"/>
              <a:t> - </a:t>
            </a:r>
            <a:r>
              <a:rPr lang="ru-RU" dirty="0" err="1"/>
              <a:t>батьківщина</a:t>
            </a:r>
            <a:r>
              <a:rPr lang="ru-RU" dirty="0"/>
              <a:t>) – </a:t>
            </a:r>
            <a:r>
              <a:rPr lang="ru-RU" dirty="0" err="1"/>
              <a:t>громадський</a:t>
            </a:r>
            <a:r>
              <a:rPr lang="ru-RU" dirty="0"/>
              <a:t> і </a:t>
            </a:r>
            <a:r>
              <a:rPr lang="ru-RU" dirty="0" err="1"/>
              <a:t>моральний</a:t>
            </a:r>
            <a:r>
              <a:rPr lang="ru-RU" dirty="0"/>
              <a:t> принцип,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людей до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в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образі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і складному </a:t>
            </a:r>
            <a:r>
              <a:rPr lang="ru-RU" dirty="0" err="1"/>
              <a:t>комплексі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почуттів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любов'ю</a:t>
            </a:r>
            <a:r>
              <a:rPr lang="ru-RU" dirty="0"/>
              <a:t> до </a:t>
            </a:r>
            <a:r>
              <a:rPr lang="ru-RU" dirty="0" err="1"/>
              <a:t>батьківщини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465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667</Words>
  <Application>Microsoft Office PowerPoint</Application>
  <PresentationFormat>Произвольный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Грань</vt:lpstr>
      <vt:lpstr>Патріоти села Юрківка</vt:lpstr>
      <vt:lpstr>Патріотизм – любов до Батьківщини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Патріоти села Юрківка</dc:title>
  <dc:creator>qwerty</dc:creator>
  <cp:lastModifiedBy>Tanya</cp:lastModifiedBy>
  <cp:revision>8</cp:revision>
  <dcterms:created xsi:type="dcterms:W3CDTF">2021-11-30T15:51:59Z</dcterms:created>
  <dcterms:modified xsi:type="dcterms:W3CDTF">2021-11-30T17:39:13Z</dcterms:modified>
</cp:coreProperties>
</file>