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Тама: Патріоти на захисті Батьківщини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Уманська ЗОШ№11 ім. М.П. Бажана Уманської </a:t>
            </a:r>
            <a:r>
              <a:rPr lang="uk-UA" i="1" dirty="0" smtClean="0"/>
              <a:t>мі</a:t>
            </a:r>
            <a:r>
              <a:rPr lang="en-US" i="1" dirty="0" smtClean="0"/>
              <a:t>c</a:t>
            </a:r>
            <a:r>
              <a:rPr lang="uk-UA" i="1" dirty="0" err="1" smtClean="0"/>
              <a:t>ької</a:t>
            </a:r>
            <a:r>
              <a:rPr lang="uk-UA" i="1" dirty="0" smtClean="0"/>
              <a:t> ради</a:t>
            </a:r>
            <a:r>
              <a:rPr lang="en-US" i="1" dirty="0" smtClean="0"/>
              <a:t> </a:t>
            </a:r>
            <a:r>
              <a:rPr lang="uk-UA" i="1" dirty="0" smtClean="0"/>
              <a:t>Черкаської області</a:t>
            </a:r>
            <a:endParaRPr lang="uk-UA" i="1" dirty="0" smtClean="0"/>
          </a:p>
          <a:p>
            <a:r>
              <a:rPr lang="uk-UA" i="1" dirty="0" smtClean="0"/>
              <a:t>Дитяча організація </a:t>
            </a:r>
            <a:r>
              <a:rPr lang="uk-UA" i="1" dirty="0" err="1" smtClean="0"/>
              <a:t>“Багаття”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Богдан Данилович </a:t>
            </a:r>
            <a:r>
              <a:rPr lang="uk-UA" dirty="0" err="1" smtClean="0"/>
              <a:t>Чорномаз</a:t>
            </a:r>
            <a:endParaRPr lang="ru-RU" dirty="0"/>
          </a:p>
        </p:txBody>
      </p:sp>
      <p:pic>
        <p:nvPicPr>
          <p:cNvPr id="4" name="Picture 2" descr="C:\Users\admin\Desktop\Чорномаз_Б.Д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571612"/>
            <a:ext cx="342902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chemeClr val="tx1"/>
                </a:solidFill>
              </a:rPr>
              <a:t>Бузиновський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dirty="0" smtClean="0">
                <a:solidFill>
                  <a:schemeClr val="tx1"/>
                </a:solidFill>
              </a:rPr>
              <a:t>ергій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14422"/>
            <a:ext cx="7569518" cy="4800600"/>
          </a:xfrm>
        </p:spPr>
        <p:txBody>
          <a:bodyPr/>
          <a:lstStyle/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Черкаська область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смт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Цибулів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18.03.1987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навчавсяі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 Уманському педагогічному університеті ім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П.Тичини на історика.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Актив учнівського самоврядування взяв інтерв’ю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нашого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вчителя історії та географії нашої шкли Сергія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Будиновського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який у 2014 був добровольцем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АТО, який проявив свою цивільну позицію.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428604"/>
            <a:ext cx="7647836" cy="5819796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Чому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люди ідуть на війну?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Щоб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захистити свою територію, щоб зберегти спокій там де мирне населення, щоб люди не страждали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Tx/>
              <a:buChar char="-"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2. Кого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ви вважаєте справжнім патріотом?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Можна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вважати патріотами тих людей хто загинув в АТО, тому, що вони пожертвували своїм життям заради мирного життя своїх співвітчизників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Tx/>
              <a:buChar char="-"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3. Кого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ви вважаєте патріотом?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Відчуття 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патріотизму людину зобов’язує до певної позиці щодо своєї держави, справжніх патріотів я рідко зустрічав. Тому мені подобається ще вислів «свідомий громадянин», і вважаю, що кожен із нас повинен бути свідомим громадянином своєї держави, не покинути її в біді і боронити її територію від загарбників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Tx/>
              <a:buChar char="-"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4. Чи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вважаєте ви себе патріотом?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вважаю себе свідомим громадянином із почуттям патріотизму.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изображение_viber_2021-11-08_12-59-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642918"/>
            <a:ext cx="3786214" cy="27431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admin\Desktop\рачинська\изображение_viber_2021-11-08_12-59-5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86124"/>
            <a:ext cx="4357718" cy="33004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714356"/>
            <a:ext cx="749808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Висновок</a:t>
            </a:r>
            <a:br>
              <a:rPr lang="uk-UA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Надія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Суровц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Богдан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Чорномаз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 Сергій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Бузиновський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не є корінними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Уманчанами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але своє становлення як свідомого громадянина та патріота своєї Батьківщини вони починали саме у нашому місті. Тому ми з гордістю можемо пишатися жителями нашого міста, які ввійшли в його історію як патріоти своєї країни, яким не байдужа доля нашої Батьківщини.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</a:p>
          <a:p>
            <a:r>
              <a:rPr lang="uk-UA" dirty="0" smtClean="0"/>
              <a:t>Надія </a:t>
            </a:r>
            <a:r>
              <a:rPr lang="uk-UA" dirty="0" err="1" smtClean="0"/>
              <a:t>Суровцова</a:t>
            </a:r>
            <a:endParaRPr lang="uk-UA" dirty="0" smtClean="0"/>
          </a:p>
          <a:p>
            <a:r>
              <a:rPr lang="ru-RU" dirty="0" smtClean="0"/>
              <a:t>Богдан </a:t>
            </a:r>
            <a:r>
              <a:rPr lang="ru-RU" dirty="0" err="1" smtClean="0"/>
              <a:t>Чорномаз</a:t>
            </a:r>
            <a:r>
              <a:rPr lang="ru-RU" dirty="0" smtClean="0"/>
              <a:t> </a:t>
            </a:r>
            <a:endParaRPr lang="uk-UA" dirty="0" smtClean="0"/>
          </a:p>
          <a:p>
            <a:r>
              <a:rPr lang="uk-UA" dirty="0" smtClean="0"/>
              <a:t>Сергій </a:t>
            </a:r>
            <a:r>
              <a:rPr lang="uk-UA" dirty="0" err="1" smtClean="0"/>
              <a:t>Бузиновський</a:t>
            </a:r>
            <a:endParaRPr lang="uk-UA" dirty="0" smtClean="0"/>
          </a:p>
          <a:p>
            <a:r>
              <a:rPr lang="uk-UA" smtClean="0"/>
              <a:t>висновок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862150" cy="58912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Батьківщина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 рідний край, місце народження тієї чи іншої люд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ини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Поняття батьківщина позначає країну предків людини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Почуття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до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батьківщини особливе, яке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 поєднує любов 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 патріотизму.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земляки – жителі міста Умань у різний період становлення нашої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країни, теж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не стояли осторонь на шляху до її незалежності, вони були і є</a:t>
            </a:r>
          </a:p>
          <a:p>
            <a:pPr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щирими патріотами які прагнули аби наша земля належала своїм людям –</a:t>
            </a:r>
          </a:p>
          <a:p>
            <a:pPr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нам Українцям. </a:t>
            </a:r>
          </a:p>
          <a:p>
            <a:pPr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 Не легко їм давалися ці кроки, вони жертвували своєю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репупацією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волею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і навіть життям. Серед таких наших земляків  є : </a:t>
            </a:r>
          </a:p>
          <a:p>
            <a:pPr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Надія </a:t>
            </a:r>
            <a:r>
              <a:rPr lang="uk-UA" sz="1800" b="1" dirty="0" err="1" smtClean="0">
                <a:latin typeface="Times New Roman" pitchFamily="18" charset="0"/>
                <a:cs typeface="Times New Roman" pitchFamily="18" charset="0"/>
              </a:rPr>
              <a:t>Суровцова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17.03.1896 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м.Київ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 — 13.04. 1985 (м.Умань),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Богдан Данилович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Чорномаз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(09.02. 1948 с.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Стегніківціі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Тернопільський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районн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05.04. 2021  м. Умань)</a:t>
            </a:r>
          </a:p>
          <a:p>
            <a:pPr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Сергій Анатолійович </a:t>
            </a:r>
            <a:r>
              <a:rPr lang="uk-UA" sz="1800" b="1" dirty="0" err="1" smtClean="0">
                <a:latin typeface="Times New Roman" pitchFamily="18" charset="0"/>
                <a:cs typeface="Times New Roman" pitchFamily="18" charset="0"/>
              </a:rPr>
              <a:t>Бузиновський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Надія </a:t>
            </a:r>
            <a:r>
              <a:rPr lang="uk-UA" dirty="0" err="1" smtClean="0"/>
              <a:t>Суровцова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8290778" cy="546260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Народилася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1896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— 13 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1985 м.Умань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громадська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діячка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журналіст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автор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мемуарів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Редакторка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іншомовних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видань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справ УНР.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перекладач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фахом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історик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 Доктор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Брала участь у роботі жіночих організацій, зокрема, у роботі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Міжнародної жіночої ліги миру і свободи, була делегатом 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конгресах Ліги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Відні,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Дрездені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Гаазі,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Амстердамі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, Парижі та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Вашингтоні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Член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закордонної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Ради, заступник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Товариства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прогресивних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журналістів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член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австрійської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філії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Ромена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Роллана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Анрі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Барбюса «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Клярте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». На початку 1920-х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захопилася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ідеологією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марксизму.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Суровцова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підпала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ідейний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Австрії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Ю.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Коцюбинського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та у 1924 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вступила до 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австрійської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компартії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862150" cy="5891234"/>
          </a:xfrm>
        </p:spPr>
        <p:txBody>
          <a:bodyPr/>
          <a:lstStyle/>
          <a:p>
            <a:pPr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прийшло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Суровцової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посмертно.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1989 р.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1990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роках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з'являються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спогади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періодичній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 1996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Олени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Телігиза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упорядківання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Падун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Лук'янової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видало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унікальні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Спогади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Н.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Суровцової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в 2001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книгу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першу. </a:t>
            </a:r>
            <a:r>
              <a:rPr lang="ru-RU" sz="2400" dirty="0" smtClean="0"/>
              <a:t>1918 року </a:t>
            </a:r>
            <a:r>
              <a:rPr lang="ru-RU" sz="2400" dirty="0" err="1" smtClean="0"/>
              <a:t>Надія</a:t>
            </a:r>
            <a:r>
              <a:rPr lang="ru-RU" sz="2400" dirty="0" smtClean="0"/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Суровцова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діячів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опинилася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Австрії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Часу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марнувала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філософського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факультету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Віденського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дисертації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тему “Богдан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Хмельницький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доктора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Суровцова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перша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доктор-філософії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4290"/>
            <a:ext cx="8219340" cy="60341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Коли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Надія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Суровцова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вдруге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відмовилась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співпрацювати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ДПУ, 28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1928 р.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засуджено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 5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ув’язнення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соловецьких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таборах.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відбуття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Надія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познайомилась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есером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Д. Л.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Олицьким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взяла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шлюб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1935 р.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влаштувалася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Архангельського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краєзнавчого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музею,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восени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засуджена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заслана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Колиму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Через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півроку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розстріляли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У 1938 р. вона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познайомилася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сестрою Катериною.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Надія Валеріївна </a:t>
            </a:r>
            <a:r>
              <a:rPr lang="uk-UA" dirty="0" err="1" smtClean="0"/>
              <a:t>С</a:t>
            </a:r>
            <a:r>
              <a:rPr lang="uk-UA" dirty="0" err="1" smtClean="0"/>
              <a:t>уровцова</a:t>
            </a:r>
            <a:endParaRPr lang="ru-RU" dirty="0"/>
          </a:p>
        </p:txBody>
      </p:sp>
      <p:pic>
        <p:nvPicPr>
          <p:cNvPr id="1026" name="Picture 2" descr="C:\Users\admin\Desktop\Суровцова_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643050"/>
            <a:ext cx="3929090" cy="4857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Богдан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Чорномаз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7719274" cy="528641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лютого 1948 р., с.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Стегніківці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Тернопільський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район,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Тернопільська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область, УРСР — 5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2021 р., м. Умань,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Черкаська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область. Богдан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Чорномаз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радянський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дисидент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в'язень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Кандидат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наук,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почесний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громадянин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Умань.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займався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поширенням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дисидентського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самвидав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брав участь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дискусійного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клубу 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м.Умань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У 1972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р. за два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весілля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Тетяна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Литвиненко,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заарештований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засуджений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суворого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режиму Строк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Кучинська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зона № 36, так звана «Зона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замучені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патріоти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поет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Василь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Реабілітований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 1991 р.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Тетяною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Олександрівною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одружилися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ув'язненні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пермському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таборі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дружні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литовськими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єврейськими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в'язнями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Там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познайомився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політв'язнів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Левко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Лук'яненко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Євген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Сверстюк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546260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Перший Голова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Уманського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краєвого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перший голова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Черкаський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обласний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Народний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РУХ 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утворився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Черкаси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Чорномаз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Богдан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заснував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випуск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самвидавчої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калина»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випуски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друкувалися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 Литва, в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Саюдіс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пам'ятника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Іван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Гонта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Залізняк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209</TotalTime>
  <Words>403</Words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Тама: Патріоти на захисті Батьківщини</vt:lpstr>
      <vt:lpstr>Зміст </vt:lpstr>
      <vt:lpstr>Слайд 3</vt:lpstr>
      <vt:lpstr>Надія Суровцова</vt:lpstr>
      <vt:lpstr>Слайд 5</vt:lpstr>
      <vt:lpstr>Слайд 6</vt:lpstr>
      <vt:lpstr>Надія Валеріївна Суровцова</vt:lpstr>
      <vt:lpstr>Богдан Чорномаз </vt:lpstr>
      <vt:lpstr>Слайд 9</vt:lpstr>
      <vt:lpstr>Богдан Данилович Чорномаз</vt:lpstr>
      <vt:lpstr>Бузиновський Сергій </vt:lpstr>
      <vt:lpstr>Слайд 12</vt:lpstr>
      <vt:lpstr>Слайд 13</vt:lpstr>
      <vt:lpstr>Висновок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Тама: Патріоти на захисті Батьківщини</dc:title>
  <dc:creator>admin</dc:creator>
  <cp:lastModifiedBy>admin</cp:lastModifiedBy>
  <cp:revision>21</cp:revision>
  <dcterms:created xsi:type="dcterms:W3CDTF">2021-10-28T16:33:50Z</dcterms:created>
  <dcterms:modified xsi:type="dcterms:W3CDTF">2021-11-08T11:05:16Z</dcterms:modified>
</cp:coreProperties>
</file>