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61" r:id="rId4"/>
    <p:sldId id="258" r:id="rId5"/>
    <p:sldId id="259" r:id="rId6"/>
    <p:sldId id="260" r:id="rId7"/>
    <p:sldId id="288" r:id="rId8"/>
    <p:sldId id="267" r:id="rId9"/>
    <p:sldId id="263" r:id="rId10"/>
    <p:sldId id="264" r:id="rId11"/>
    <p:sldId id="266" r:id="rId12"/>
    <p:sldId id="269" r:id="rId13"/>
    <p:sldId id="293" r:id="rId14"/>
    <p:sldId id="271" r:id="rId15"/>
    <p:sldId id="270" r:id="rId16"/>
    <p:sldId id="272" r:id="rId17"/>
    <p:sldId id="276" r:id="rId18"/>
    <p:sldId id="278" r:id="rId19"/>
    <p:sldId id="296" r:id="rId20"/>
    <p:sldId id="281" r:id="rId21"/>
    <p:sldId id="280" r:id="rId22"/>
    <p:sldId id="265" r:id="rId23"/>
    <p:sldId id="279" r:id="rId24"/>
    <p:sldId id="277" r:id="rId25"/>
    <p:sldId id="294" r:id="rId26"/>
    <p:sldId id="283" r:id="rId27"/>
    <p:sldId id="275" r:id="rId28"/>
    <p:sldId id="274" r:id="rId29"/>
    <p:sldId id="273" r:id="rId30"/>
    <p:sldId id="286" r:id="rId31"/>
    <p:sldId id="295" r:id="rId32"/>
    <p:sldId id="284" r:id="rId33"/>
    <p:sldId id="285" r:id="rId34"/>
    <p:sldId id="287" r:id="rId35"/>
    <p:sldId id="289" r:id="rId36"/>
    <p:sldId id="290" r:id="rId37"/>
    <p:sldId id="291" r:id="rId38"/>
    <p:sldId id="262" r:id="rId39"/>
    <p:sldId id="292" r:id="rId40"/>
    <p:sldId id="298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C00"/>
    <a:srgbClr val="FFFF00"/>
    <a:srgbClr val="B48D00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12" autoAdjust="0"/>
  </p:normalViewPr>
  <p:slideViewPr>
    <p:cSldViewPr snapToGrid="0">
      <p:cViewPr varScale="1">
        <p:scale>
          <a:sx n="95" d="100"/>
          <a:sy n="95" d="100"/>
        </p:scale>
        <p:origin x="34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91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38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829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10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96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400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631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36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50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07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98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6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42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432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46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161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963E-EE21-4E56-9EBB-F51983A7E88B}" type="datetimeFigureOut">
              <a:rPr lang="uk-UA" smtClean="0"/>
              <a:t>26.05.2021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2564D5-FDA4-4046-83B5-567DCD66C7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23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633" y="323962"/>
            <a:ext cx="7185366" cy="46363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899" y="323962"/>
            <a:ext cx="4353635" cy="3415525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>
                <a:solidFill>
                  <a:srgbClr val="0070C0"/>
                </a:solidFill>
              </a:rPr>
              <a:t>СТЕЦІВСЬКИЙ НАВЧАЛЬНО-ВИХОВНИЙ КОМПЛЕКС</a:t>
            </a:r>
            <a:br>
              <a:rPr lang="uk-UA" sz="1600" b="1" dirty="0">
                <a:solidFill>
                  <a:srgbClr val="0070C0"/>
                </a:solidFill>
              </a:rPr>
            </a:br>
            <a:r>
              <a:rPr lang="uk-UA" sz="1600" b="1" dirty="0">
                <a:solidFill>
                  <a:srgbClr val="0070C0"/>
                </a:solidFill>
              </a:rPr>
              <a:t>«ЗАКЛАД ЗАГАЛЬНОЇ СЕРЕДНЬОЇ ОСВІТИ І-ІІІ СТУПЕНІВ –</a:t>
            </a:r>
            <a:br>
              <a:rPr lang="uk-UA" sz="1600" b="1" dirty="0">
                <a:solidFill>
                  <a:srgbClr val="0070C0"/>
                </a:solidFill>
              </a:rPr>
            </a:br>
            <a:r>
              <a:rPr lang="uk-UA" sz="1600" b="1" dirty="0">
                <a:solidFill>
                  <a:srgbClr val="0070C0"/>
                </a:solidFill>
              </a:rPr>
              <a:t>ЗАКЛАД ДОШКІЛЬНОЇ ОСВІТИ»</a:t>
            </a:r>
            <a:br>
              <a:rPr lang="uk-UA" sz="1600" b="1" dirty="0">
                <a:solidFill>
                  <a:srgbClr val="0070C0"/>
                </a:solidFill>
              </a:rPr>
            </a:br>
            <a:r>
              <a:rPr lang="uk-UA" sz="1600" b="1" dirty="0">
                <a:solidFill>
                  <a:srgbClr val="0070C0"/>
                </a:solidFill>
              </a:rPr>
              <a:t>ЧИГИРИНСЬКОЇ МІСЬКОЇ РАДИ ЧЕРКАСЬКОЇ ОБЛАСТІ</a:t>
            </a:r>
            <a:br>
              <a:rPr lang="uk-UA" sz="1600" b="1" dirty="0">
                <a:solidFill>
                  <a:srgbClr val="0070C0"/>
                </a:solidFill>
              </a:rPr>
            </a:br>
            <a:r>
              <a:rPr lang="uk-UA" sz="1600" b="1" dirty="0" err="1">
                <a:solidFill>
                  <a:srgbClr val="0070C0"/>
                </a:solidFill>
              </a:rPr>
              <a:t>пров</a:t>
            </a:r>
            <a:r>
              <a:rPr lang="uk-UA" sz="1600" b="1" dirty="0">
                <a:solidFill>
                  <a:srgbClr val="0070C0"/>
                </a:solidFill>
              </a:rPr>
              <a:t>. Шкільний 3,  </a:t>
            </a:r>
            <a:r>
              <a:rPr lang="uk-UA" sz="1600" b="1" dirty="0" err="1">
                <a:solidFill>
                  <a:srgbClr val="0070C0"/>
                </a:solidFill>
              </a:rPr>
              <a:t>с.Стецівка</a:t>
            </a:r>
            <a:r>
              <a:rPr lang="uk-UA" sz="1600" b="1" dirty="0">
                <a:solidFill>
                  <a:srgbClr val="0070C0"/>
                </a:solidFill>
              </a:rPr>
              <a:t>, Чигиринський р-н, Черкаська обл., 20914 </a:t>
            </a:r>
            <a:r>
              <a:rPr lang="uk-UA" sz="1600" b="1" dirty="0" err="1">
                <a:solidFill>
                  <a:srgbClr val="0070C0"/>
                </a:solidFill>
              </a:rPr>
              <a:t>тел</a:t>
            </a:r>
            <a:r>
              <a:rPr lang="uk-UA" sz="1600" b="1" dirty="0">
                <a:solidFill>
                  <a:srgbClr val="0070C0"/>
                </a:solidFill>
              </a:rPr>
              <a:t>. 97-5-82</a:t>
            </a:r>
            <a:br>
              <a:rPr lang="uk-UA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stetsivka_school@ukr.net    </a:t>
            </a:r>
            <a:r>
              <a:rPr lang="uk-UA" sz="1600" b="1" dirty="0">
                <a:solidFill>
                  <a:srgbClr val="0070C0"/>
                </a:solidFill>
              </a:rPr>
              <a:t>Код ЄДРПОУ 26322882</a:t>
            </a:r>
            <a:br>
              <a:rPr lang="uk-UA" sz="1300" dirty="0"/>
            </a:br>
            <a:endParaRPr lang="uk-UA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8676" y="5164990"/>
            <a:ext cx="10157256" cy="11262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C5C000"/>
                </a:solidFill>
              </a:rPr>
              <a:t>Проєкт</a:t>
            </a:r>
            <a:r>
              <a:rPr lang="ru-RU" sz="3600" b="1" dirty="0">
                <a:solidFill>
                  <a:srgbClr val="C5C000"/>
                </a:solidFill>
              </a:rPr>
              <a:t> «Я- </a:t>
            </a:r>
            <a:r>
              <a:rPr lang="ru-RU" sz="3600" b="1" dirty="0" err="1">
                <a:solidFill>
                  <a:srgbClr val="C5C000"/>
                </a:solidFill>
              </a:rPr>
              <a:t>свідомий</a:t>
            </a:r>
            <a:r>
              <a:rPr lang="ru-RU" sz="3600" b="1" dirty="0">
                <a:solidFill>
                  <a:srgbClr val="C5C000"/>
                </a:solidFill>
              </a:rPr>
              <a:t> </a:t>
            </a:r>
            <a:r>
              <a:rPr lang="ru-RU" sz="3600" b="1" dirty="0" err="1">
                <a:solidFill>
                  <a:srgbClr val="C5C000"/>
                </a:solidFill>
              </a:rPr>
              <a:t>громадянин</a:t>
            </a:r>
            <a:r>
              <a:rPr lang="ru-RU" sz="3600" b="1" dirty="0">
                <a:solidFill>
                  <a:srgbClr val="C5C000"/>
                </a:solidFill>
              </a:rPr>
              <a:t> </a:t>
            </a:r>
            <a:r>
              <a:rPr lang="ru-RU" sz="3600" b="1" dirty="0" err="1">
                <a:solidFill>
                  <a:srgbClr val="C5C000"/>
                </a:solidFill>
              </a:rPr>
              <a:t>України</a:t>
            </a:r>
            <a:r>
              <a:rPr lang="ru-RU" sz="3600" b="1" dirty="0">
                <a:solidFill>
                  <a:srgbClr val="C5C000"/>
                </a:solidFill>
              </a:rPr>
              <a:t>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491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8490"/>
            <a:ext cx="8584592" cy="1201003"/>
          </a:xfrm>
        </p:spPr>
        <p:txBody>
          <a:bodyPr/>
          <a:lstStyle/>
          <a:p>
            <a:r>
              <a:rPr lang="uk-UA" dirty="0"/>
              <a:t>Запрошуємо всіх на фестиваль Дружби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262" y="1405719"/>
            <a:ext cx="8575343" cy="54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1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Дружнє учнівське коло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9" y="1583140"/>
            <a:ext cx="7664355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089" y="318310"/>
            <a:ext cx="8911687" cy="1280890"/>
          </a:xfrm>
        </p:spPr>
        <p:txBody>
          <a:bodyPr/>
          <a:lstStyle/>
          <a:p>
            <a:r>
              <a:rPr lang="uk-UA" dirty="0"/>
              <a:t>Вивчаємо свої права та знаємо обов’язки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172" y="1392072"/>
            <a:ext cx="7069541" cy="530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Вивчаємо самі й навчаємо інших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671" y="2082421"/>
            <a:ext cx="8138108" cy="45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36200"/>
          </a:xfrm>
        </p:spPr>
        <p:txBody>
          <a:bodyPr/>
          <a:lstStyle/>
          <a:p>
            <a:r>
              <a:rPr lang="uk-UA" dirty="0"/>
              <a:t>Наука в ліс не веде, а з лісу виводить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4" y="1692322"/>
            <a:ext cx="7688240" cy="49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36200"/>
          </a:xfrm>
        </p:spPr>
        <p:txBody>
          <a:bodyPr/>
          <a:lstStyle/>
          <a:p>
            <a:r>
              <a:rPr lang="uk-UA" dirty="0"/>
              <a:t>Спорт – це сила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" y="1241946"/>
            <a:ext cx="11504611" cy="53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0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59030"/>
          </a:xfrm>
        </p:spPr>
        <p:txBody>
          <a:bodyPr/>
          <a:lstStyle/>
          <a:p>
            <a:r>
              <a:rPr lang="uk-UA" dirty="0"/>
              <a:t>Хто ще так може ?!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161" y="1583140"/>
            <a:ext cx="7811069" cy="52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7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931" y="2320120"/>
            <a:ext cx="6050507" cy="45378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Із спортом дружити – здоровим бути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40" y="3262810"/>
            <a:ext cx="52578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Разом – ми сила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05" y="1296537"/>
            <a:ext cx="8165911" cy="54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0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Вивчаємо історію рідного краю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991" y="1692322"/>
            <a:ext cx="7879308" cy="50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19971" y="216303"/>
            <a:ext cx="8915399" cy="1468800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4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97892" y="2438308"/>
            <a:ext cx="8915399" cy="318457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C0BC00"/>
                </a:solidFill>
              </a:rPr>
              <a:t>виховувати почуття патріотизму до рідної держави, любові до рідного краю, його історичного минулого і сучасності;</a:t>
            </a:r>
          </a:p>
          <a:p>
            <a:r>
              <a:rPr lang="uk-UA" sz="2800" b="1" dirty="0">
                <a:solidFill>
                  <a:srgbClr val="C0BC00"/>
                </a:solidFill>
              </a:rPr>
              <a:t>формувати національну свідомість;</a:t>
            </a:r>
          </a:p>
          <a:p>
            <a:r>
              <a:rPr lang="uk-UA" sz="2800" b="1" dirty="0">
                <a:solidFill>
                  <a:srgbClr val="C0BC00"/>
                </a:solidFill>
              </a:rPr>
              <a:t>прищеплювати почуття пошани та поваги до звичаїв та традицій українського народу.</a:t>
            </a:r>
          </a:p>
        </p:txBody>
      </p:sp>
    </p:spTree>
    <p:extLst>
      <p:ext uri="{BB962C8B-B14F-4D97-AF65-F5344CB8AC3E}">
        <p14:creationId xmlns:p14="http://schemas.microsoft.com/office/powerpoint/2010/main" val="301540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945" y="414571"/>
            <a:ext cx="8911687" cy="1280890"/>
          </a:xfrm>
        </p:spPr>
        <p:txBody>
          <a:bodyPr/>
          <a:lstStyle/>
          <a:p>
            <a:r>
              <a:rPr lang="uk-UA" dirty="0"/>
              <a:t>Спортивні змагання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299" y="1658205"/>
            <a:ext cx="6787486" cy="50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Підтримуємо правопорядок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39" y="2674961"/>
            <a:ext cx="5067869" cy="3800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321" y="2541895"/>
            <a:ext cx="5245290" cy="39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9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Підтримуємо правопорядок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57" y="2019869"/>
            <a:ext cx="3495533" cy="4660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48" y="2400300"/>
            <a:ext cx="6933063" cy="38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3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037" y="309072"/>
            <a:ext cx="8911687" cy="1280890"/>
          </a:xfrm>
        </p:spPr>
        <p:txBody>
          <a:bodyPr/>
          <a:lstStyle/>
          <a:p>
            <a:r>
              <a:rPr lang="uk-UA" dirty="0"/>
              <a:t>Підтримуємо правопорядок та вчимо інших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69" y="1589962"/>
            <a:ext cx="3812843" cy="5083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184" y="1955465"/>
            <a:ext cx="7738281" cy="435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80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Вчимо правила безпеки дорожнього руху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740" y="2497540"/>
            <a:ext cx="5304430" cy="3978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4" y="2497540"/>
            <a:ext cx="5331724" cy="39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219" y="405746"/>
            <a:ext cx="8216103" cy="767962"/>
          </a:xfrm>
        </p:spPr>
        <p:txBody>
          <a:bodyPr/>
          <a:lstStyle/>
          <a:p>
            <a:r>
              <a:rPr lang="uk-UA" dirty="0"/>
              <a:t>Смак перемоги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661" y="1498693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ПАМ’ЯТАЄМО!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3" y="1457657"/>
            <a:ext cx="4050257" cy="540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10" y="1457657"/>
            <a:ext cx="7200458" cy="5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90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Волонтери – це ми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796" y="1501254"/>
            <a:ext cx="8548049" cy="53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80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ПАМ’ЯТАЄМО! ШАНУЄМО! ВІРИМО!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412430"/>
            <a:ext cx="7260760" cy="54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0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«Чорні дні» історії моєї країни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776" y="1264555"/>
            <a:ext cx="6964908" cy="52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5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714" y="1446663"/>
            <a:ext cx="8170231" cy="524852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44985" y="288602"/>
            <a:ext cx="8911687" cy="1158061"/>
          </a:xfrm>
        </p:spPr>
        <p:txBody>
          <a:bodyPr/>
          <a:lstStyle/>
          <a:p>
            <a:pPr algn="ctr"/>
            <a:r>
              <a:rPr lang="uk-UA" dirty="0"/>
              <a:t>Український цвіт</a:t>
            </a:r>
          </a:p>
        </p:txBody>
      </p:sp>
    </p:spTree>
    <p:extLst>
      <p:ext uri="{BB962C8B-B14F-4D97-AF65-F5344CB8AC3E}">
        <p14:creationId xmlns:p14="http://schemas.microsoft.com/office/powerpoint/2010/main" val="3075032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1" y="1264555"/>
            <a:ext cx="4150625" cy="5534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192" y="3712189"/>
            <a:ext cx="4521959" cy="3391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193" y="209265"/>
            <a:ext cx="4521959" cy="3391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712" y="116006"/>
            <a:ext cx="8911687" cy="1280890"/>
          </a:xfrm>
        </p:spPr>
        <p:txBody>
          <a:bodyPr/>
          <a:lstStyle/>
          <a:p>
            <a:r>
              <a:rPr lang="uk-UA" dirty="0"/>
              <a:t>Ми – українська родина</a:t>
            </a:r>
          </a:p>
        </p:txBody>
      </p:sp>
    </p:spTree>
    <p:extLst>
      <p:ext uri="{BB962C8B-B14F-4D97-AF65-F5344CB8AC3E}">
        <p14:creationId xmlns:p14="http://schemas.microsoft.com/office/powerpoint/2010/main" val="59560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Шевченко – великий геній українського народу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330"/>
            <a:ext cx="11641540" cy="65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9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094" y="351155"/>
            <a:ext cx="8911687" cy="1280890"/>
          </a:xfrm>
        </p:spPr>
        <p:txBody>
          <a:bodyPr/>
          <a:lstStyle/>
          <a:p>
            <a:r>
              <a:rPr lang="uk-UA" dirty="0"/>
              <a:t>З Україною в серці!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04" y="1264555"/>
            <a:ext cx="4208440" cy="5656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758" y="1445387"/>
            <a:ext cx="7060442" cy="52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6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Ми – майбутнє твоє, Україно!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81" y="1905000"/>
            <a:ext cx="5744569" cy="4308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813" y="1471399"/>
            <a:ext cx="661416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84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Надійна зміна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86" y="2414588"/>
            <a:ext cx="6858000" cy="3857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862" y="1105469"/>
            <a:ext cx="4314398" cy="5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3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491" y="323859"/>
            <a:ext cx="8911687" cy="1280890"/>
          </a:xfrm>
        </p:spPr>
        <p:txBody>
          <a:bodyPr/>
          <a:lstStyle/>
          <a:p>
            <a:pPr algn="ctr"/>
            <a:r>
              <a:rPr lang="uk-UA" dirty="0"/>
              <a:t>Ми – команда!!!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491" y="1236641"/>
            <a:ext cx="8236424" cy="56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8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496" y="269269"/>
            <a:ext cx="8911687" cy="1054564"/>
          </a:xfrm>
        </p:spPr>
        <p:txBody>
          <a:bodyPr/>
          <a:lstStyle/>
          <a:p>
            <a:pPr algn="ctr"/>
            <a:r>
              <a:rPr lang="uk-UA" dirty="0"/>
              <a:t>Ми – команда!!!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885" y="1228299"/>
            <a:ext cx="7022911" cy="54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9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Нехай наша школа буде чистою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310" y="1532814"/>
            <a:ext cx="8884693" cy="49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3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797" y="606775"/>
            <a:ext cx="8911687" cy="71337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Не забуваємо про тих, кому потрібна наша допомога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40" y="1678674"/>
            <a:ext cx="6591502" cy="49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12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Працюємо з натхненням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919" y="1965991"/>
            <a:ext cx="2674985" cy="4755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7" y="2022772"/>
            <a:ext cx="2643046" cy="4698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70" y="1965991"/>
            <a:ext cx="2643045" cy="46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51" y="542223"/>
            <a:ext cx="8911687" cy="781609"/>
          </a:xfrm>
        </p:spPr>
        <p:txBody>
          <a:bodyPr/>
          <a:lstStyle/>
          <a:p>
            <a:r>
              <a:rPr lang="uk-UA" dirty="0"/>
              <a:t>Ми – українці 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708" y="1787857"/>
            <a:ext cx="7237863" cy="50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8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479" y="4513722"/>
            <a:ext cx="8911687" cy="1280890"/>
          </a:xfrm>
        </p:spPr>
        <p:txBody>
          <a:bodyPr/>
          <a:lstStyle/>
          <a:p>
            <a:r>
              <a:rPr lang="uk-UA" b="1" dirty="0">
                <a:solidFill>
                  <a:srgbClr val="B48D00"/>
                </a:solidFill>
              </a:rPr>
              <a:t>Дякуємо за увагу!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528549" y="791569"/>
            <a:ext cx="9867332" cy="3589361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sz="2400" dirty="0"/>
              <a:t>Людина, що розуміє, що між усім на світі існує взаємозв'язок, здатна зробити своє життя абсолютно іншим.</a:t>
            </a:r>
          </a:p>
          <a:p>
            <a:pPr fontAlgn="base"/>
            <a:endParaRPr lang="uk-UA" sz="2400" dirty="0"/>
          </a:p>
          <a:p>
            <a:pPr algn="r" fontAlgn="base"/>
            <a:r>
              <a:rPr lang="uk-UA" sz="2400" b="1" dirty="0"/>
              <a:t>Далай Лама</a:t>
            </a:r>
            <a:endParaRPr lang="uk-UA" sz="2400" dirty="0"/>
          </a:p>
          <a:p>
            <a:pPr fontAlgn="base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7057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617" y="446689"/>
            <a:ext cx="8911687" cy="703135"/>
          </a:xfrm>
        </p:spPr>
        <p:txBody>
          <a:bodyPr/>
          <a:lstStyle/>
          <a:p>
            <a:r>
              <a:rPr lang="uk-UA" dirty="0"/>
              <a:t>Дружна велика шкільна родина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240" y="1327245"/>
            <a:ext cx="7374341" cy="55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51" y="501280"/>
            <a:ext cx="8911687" cy="754314"/>
          </a:xfrm>
        </p:spPr>
        <p:txBody>
          <a:bodyPr>
            <a:normAutofit fontScale="90000"/>
          </a:bodyPr>
          <a:lstStyle/>
          <a:p>
            <a:r>
              <a:rPr lang="uk-UA" dirty="0"/>
              <a:t>Шануємо звичаї та традиції свого народу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606" y="1627494"/>
            <a:ext cx="6828430" cy="51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3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50" y="122830"/>
            <a:ext cx="8911687" cy="1481919"/>
          </a:xfrm>
        </p:spPr>
        <p:txBody>
          <a:bodyPr/>
          <a:lstStyle/>
          <a:p>
            <a:r>
              <a:rPr lang="uk-UA" dirty="0"/>
              <a:t>Моя вишивана сорочка, неначе  мамин оберіг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25" y="1419367"/>
            <a:ext cx="6981968" cy="5236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409" y="1419367"/>
            <a:ext cx="3927357" cy="52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Знаємо та вивчаємо українські звичаї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953" y="1654789"/>
            <a:ext cx="6777253" cy="50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7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054" y="2460483"/>
            <a:ext cx="5278398" cy="3958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Розмова з природою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25" y="2076355"/>
            <a:ext cx="3586234" cy="4781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855" y="1610436"/>
            <a:ext cx="3765076" cy="50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10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4377</TotalTime>
  <Words>295</Words>
  <Application>Microsoft Office PowerPoint</Application>
  <PresentationFormat>Широкоэкранный</PresentationFormat>
  <Paragraphs>47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Times New Roman</vt:lpstr>
      <vt:lpstr>Wingdings 3</vt:lpstr>
      <vt:lpstr>Легкий дым</vt:lpstr>
      <vt:lpstr>СТЕЦІВСЬКИЙ НАВЧАЛЬНО-ВИХОВНИЙ КОМПЛЕКС «ЗАКЛАД ЗАГАЛЬНОЇ СЕРЕДНЬОЇ ОСВІТИ І-ІІІ СТУПЕНІВ – ЗАКЛАД ДОШКІЛЬНОЇ ОСВІТИ» ЧИГИРИНСЬКОЇ МІСЬКОЇ РАДИ ЧЕРКАСЬКОЇ ОБЛАСТІ пров. Шкільний 3,  с.Стецівка, Чигиринський р-н, Черкаська обл., 20914 тел. 97-5-82 stetsivka_school@ukr.net    Код ЄДРПОУ 26322882 </vt:lpstr>
      <vt:lpstr>Мета проєкту:</vt:lpstr>
      <vt:lpstr>Український цвіт</vt:lpstr>
      <vt:lpstr>Ми – українці !!!</vt:lpstr>
      <vt:lpstr>Дружна велика шкільна родина</vt:lpstr>
      <vt:lpstr>Шануємо звичаї та традиції свого народу</vt:lpstr>
      <vt:lpstr>Моя вишивана сорочка, неначе  мамин оберіг</vt:lpstr>
      <vt:lpstr>Знаємо та вивчаємо українські звичаї</vt:lpstr>
      <vt:lpstr>Розмова з природою</vt:lpstr>
      <vt:lpstr>Запрошуємо всіх на фестиваль Дружби</vt:lpstr>
      <vt:lpstr>Дружнє учнівське коло</vt:lpstr>
      <vt:lpstr>Вивчаємо свої права та знаємо обов’язки</vt:lpstr>
      <vt:lpstr>Вивчаємо самі й навчаємо інших</vt:lpstr>
      <vt:lpstr>Наука в ліс не веде, а з лісу виводить</vt:lpstr>
      <vt:lpstr>Спорт – це сила</vt:lpstr>
      <vt:lpstr>Хто ще так може ?!</vt:lpstr>
      <vt:lpstr>Із спортом дружити – здоровим бути</vt:lpstr>
      <vt:lpstr>Разом – ми сила</vt:lpstr>
      <vt:lpstr>Вивчаємо історію рідного краю</vt:lpstr>
      <vt:lpstr>Спортивні змагання</vt:lpstr>
      <vt:lpstr>Підтримуємо правопорядок</vt:lpstr>
      <vt:lpstr>Підтримуємо правопорядок</vt:lpstr>
      <vt:lpstr>Підтримуємо правопорядок та вчимо інших</vt:lpstr>
      <vt:lpstr>Вчимо правила безпеки дорожнього руху</vt:lpstr>
      <vt:lpstr>Смак перемоги !</vt:lpstr>
      <vt:lpstr>ПАМ’ЯТАЄМО! </vt:lpstr>
      <vt:lpstr>Волонтери – це ми </vt:lpstr>
      <vt:lpstr>ПАМ’ЯТАЄМО! ШАНУЄМО! ВІРИМО!</vt:lpstr>
      <vt:lpstr>«Чорні дні» історії моєї країни</vt:lpstr>
      <vt:lpstr>Ми – українська родина</vt:lpstr>
      <vt:lpstr>Шевченко – великий геній українського народу</vt:lpstr>
      <vt:lpstr>З Україною в серці!</vt:lpstr>
      <vt:lpstr>Ми – майбутнє твоє, Україно!</vt:lpstr>
      <vt:lpstr>Надійна зміна</vt:lpstr>
      <vt:lpstr>Ми – команда!!!</vt:lpstr>
      <vt:lpstr>Ми – команда!!!</vt:lpstr>
      <vt:lpstr>Нехай наша школа буде чистою</vt:lpstr>
      <vt:lpstr>Не забуваємо про тих, кому потрібна наша допомога</vt:lpstr>
      <vt:lpstr>Працюємо з натхненням</vt:lpstr>
      <vt:lpstr>Дякуємо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Ярослав</cp:lastModifiedBy>
  <cp:revision>27</cp:revision>
  <dcterms:created xsi:type="dcterms:W3CDTF">2021-05-08T07:33:30Z</dcterms:created>
  <dcterms:modified xsi:type="dcterms:W3CDTF">2021-05-26T08:39:31Z</dcterms:modified>
</cp:coreProperties>
</file>